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3"/>
  </p:handoutMasterIdLst>
  <p:sldIdLst>
    <p:sldId id="264" r:id="rId2"/>
    <p:sldId id="265" r:id="rId3"/>
    <p:sldId id="266" r:id="rId4"/>
    <p:sldId id="268" r:id="rId5"/>
    <p:sldId id="269" r:id="rId6"/>
    <p:sldId id="261" r:id="rId7"/>
    <p:sldId id="259" r:id="rId8"/>
    <p:sldId id="267" r:id="rId9"/>
    <p:sldId id="262" r:id="rId10"/>
    <p:sldId id="260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FE3CF"/>
    <a:srgbClr val="256D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22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0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326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A28BB4E-18CE-4B48-8FB5-0C84055491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4B27A7-EE1A-43E6-AEA2-227430B1E2B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677E83-0FBA-4B03-8413-16C4B36023CA}" type="datetimeFigureOut">
              <a:rPr lang="en-US" smtClean="0"/>
              <a:t>11-Sep-24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94CB27-CAA3-4695-B0A9-6EEA355F829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10A6E6-FCDE-4935-A6ED-D017C3C1A77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ACD9E0-F330-4EB9-BE53-7AC557A7D6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4755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6060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EC963235-A026-45E0-AAEB-37EF5618863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02177" y="1388145"/>
            <a:ext cx="7279882" cy="5038643"/>
          </a:xfrm>
          <a:custGeom>
            <a:avLst/>
            <a:gdLst>
              <a:gd name="connsiteX0" fmla="*/ 5572787 w 7279882"/>
              <a:gd name="connsiteY0" fmla="*/ 1460069 h 5038643"/>
              <a:gd name="connsiteX1" fmla="*/ 5807467 w 7279882"/>
              <a:gd name="connsiteY1" fmla="*/ 1514311 h 5038643"/>
              <a:gd name="connsiteX2" fmla="*/ 5807467 w 7279882"/>
              <a:gd name="connsiteY2" fmla="*/ 1514312 h 5038643"/>
              <a:gd name="connsiteX3" fmla="*/ 5958274 w 7279882"/>
              <a:gd name="connsiteY3" fmla="*/ 2077130 h 5038643"/>
              <a:gd name="connsiteX4" fmla="*/ 4367419 w 7279882"/>
              <a:gd name="connsiteY4" fmla="*/ 4832569 h 5038643"/>
              <a:gd name="connsiteX5" fmla="*/ 3804601 w 7279882"/>
              <a:gd name="connsiteY5" fmla="*/ 4983376 h 5038643"/>
              <a:gd name="connsiteX6" fmla="*/ 3653795 w 7279882"/>
              <a:gd name="connsiteY6" fmla="*/ 4420558 h 5038643"/>
              <a:gd name="connsiteX7" fmla="*/ 5244648 w 7279882"/>
              <a:gd name="connsiteY7" fmla="*/ 1665118 h 5038643"/>
              <a:gd name="connsiteX8" fmla="*/ 5572787 w 7279882"/>
              <a:gd name="connsiteY8" fmla="*/ 1460069 h 5038643"/>
              <a:gd name="connsiteX9" fmla="*/ 6839128 w 7279882"/>
              <a:gd name="connsiteY9" fmla="*/ 1169298 h 5038643"/>
              <a:gd name="connsiteX10" fmla="*/ 7073808 w 7279882"/>
              <a:gd name="connsiteY10" fmla="*/ 1223540 h 5038643"/>
              <a:gd name="connsiteX11" fmla="*/ 7224615 w 7279882"/>
              <a:gd name="connsiteY11" fmla="*/ 1786359 h 5038643"/>
              <a:gd name="connsiteX12" fmla="*/ 5633760 w 7279882"/>
              <a:gd name="connsiteY12" fmla="*/ 4541797 h 5038643"/>
              <a:gd name="connsiteX13" fmla="*/ 5147037 w 7279882"/>
              <a:gd name="connsiteY13" fmla="*/ 4726872 h 5038643"/>
              <a:gd name="connsiteX14" fmla="*/ 5070942 w 7279882"/>
              <a:gd name="connsiteY14" fmla="*/ 4692604 h 5038643"/>
              <a:gd name="connsiteX15" fmla="*/ 5003217 w 7279882"/>
              <a:gd name="connsiteY15" fmla="*/ 4643838 h 5038643"/>
              <a:gd name="connsiteX16" fmla="*/ 4920135 w 7279882"/>
              <a:gd name="connsiteY16" fmla="*/ 4129786 h 5038643"/>
              <a:gd name="connsiteX17" fmla="*/ 6510989 w 7279882"/>
              <a:gd name="connsiteY17" fmla="*/ 1374346 h 5038643"/>
              <a:gd name="connsiteX18" fmla="*/ 6839128 w 7279882"/>
              <a:gd name="connsiteY18" fmla="*/ 1169298 h 5038643"/>
              <a:gd name="connsiteX19" fmla="*/ 3762892 w 7279882"/>
              <a:gd name="connsiteY19" fmla="*/ 791417 h 5038643"/>
              <a:gd name="connsiteX20" fmla="*/ 3997571 w 7279882"/>
              <a:gd name="connsiteY20" fmla="*/ 845659 h 5038643"/>
              <a:gd name="connsiteX21" fmla="*/ 3997571 w 7279882"/>
              <a:gd name="connsiteY21" fmla="*/ 845660 h 5038643"/>
              <a:gd name="connsiteX22" fmla="*/ 4148378 w 7279882"/>
              <a:gd name="connsiteY22" fmla="*/ 1408479 h 5038643"/>
              <a:gd name="connsiteX23" fmla="*/ 2557523 w 7279882"/>
              <a:gd name="connsiteY23" fmla="*/ 4163917 h 5038643"/>
              <a:gd name="connsiteX24" fmla="*/ 1994705 w 7279882"/>
              <a:gd name="connsiteY24" fmla="*/ 4314724 h 5038643"/>
              <a:gd name="connsiteX25" fmla="*/ 1843899 w 7279882"/>
              <a:gd name="connsiteY25" fmla="*/ 3751906 h 5038643"/>
              <a:gd name="connsiteX26" fmla="*/ 3434753 w 7279882"/>
              <a:gd name="connsiteY26" fmla="*/ 996466 h 5038643"/>
              <a:gd name="connsiteX27" fmla="*/ 3762892 w 7279882"/>
              <a:gd name="connsiteY27" fmla="*/ 791417 h 5038643"/>
              <a:gd name="connsiteX28" fmla="*/ 5200125 w 7279882"/>
              <a:gd name="connsiteY28" fmla="*/ 209933 h 5038643"/>
              <a:gd name="connsiteX29" fmla="*/ 5434805 w 7279882"/>
              <a:gd name="connsiteY29" fmla="*/ 264175 h 5038643"/>
              <a:gd name="connsiteX30" fmla="*/ 5434805 w 7279882"/>
              <a:gd name="connsiteY30" fmla="*/ 264176 h 5038643"/>
              <a:gd name="connsiteX31" fmla="*/ 5585612 w 7279882"/>
              <a:gd name="connsiteY31" fmla="*/ 826995 h 5038643"/>
              <a:gd name="connsiteX32" fmla="*/ 3994757 w 7279882"/>
              <a:gd name="connsiteY32" fmla="*/ 3582433 h 5038643"/>
              <a:gd name="connsiteX33" fmla="*/ 3431939 w 7279882"/>
              <a:gd name="connsiteY33" fmla="*/ 3733240 h 5038643"/>
              <a:gd name="connsiteX34" fmla="*/ 3281133 w 7279882"/>
              <a:gd name="connsiteY34" fmla="*/ 3170422 h 5038643"/>
              <a:gd name="connsiteX35" fmla="*/ 4871986 w 7279882"/>
              <a:gd name="connsiteY35" fmla="*/ 414982 h 5038643"/>
              <a:gd name="connsiteX36" fmla="*/ 5200125 w 7279882"/>
              <a:gd name="connsiteY36" fmla="*/ 209933 h 5038643"/>
              <a:gd name="connsiteX37" fmla="*/ 1974262 w 7279882"/>
              <a:gd name="connsiteY37" fmla="*/ 75165 h 5038643"/>
              <a:gd name="connsiteX38" fmla="*/ 2208941 w 7279882"/>
              <a:gd name="connsiteY38" fmla="*/ 129407 h 5038643"/>
              <a:gd name="connsiteX39" fmla="*/ 2208941 w 7279882"/>
              <a:gd name="connsiteY39" fmla="*/ 129408 h 5038643"/>
              <a:gd name="connsiteX40" fmla="*/ 2359748 w 7279882"/>
              <a:gd name="connsiteY40" fmla="*/ 692226 h 5038643"/>
              <a:gd name="connsiteX41" fmla="*/ 768893 w 7279882"/>
              <a:gd name="connsiteY41" fmla="*/ 3447665 h 5038643"/>
              <a:gd name="connsiteX42" fmla="*/ 206075 w 7279882"/>
              <a:gd name="connsiteY42" fmla="*/ 3598472 h 5038643"/>
              <a:gd name="connsiteX43" fmla="*/ 55269 w 7279882"/>
              <a:gd name="connsiteY43" fmla="*/ 3035654 h 5038643"/>
              <a:gd name="connsiteX44" fmla="*/ 1646123 w 7279882"/>
              <a:gd name="connsiteY44" fmla="*/ 280213 h 5038643"/>
              <a:gd name="connsiteX45" fmla="*/ 1974262 w 7279882"/>
              <a:gd name="connsiteY45" fmla="*/ 75165 h 5038643"/>
              <a:gd name="connsiteX46" fmla="*/ 3114161 w 7279882"/>
              <a:gd name="connsiteY46" fmla="*/ 1026 h 5038643"/>
              <a:gd name="connsiteX47" fmla="*/ 3348840 w 7279882"/>
              <a:gd name="connsiteY47" fmla="*/ 55268 h 5038643"/>
              <a:gd name="connsiteX48" fmla="*/ 3348840 w 7279882"/>
              <a:gd name="connsiteY48" fmla="*/ 55269 h 5038643"/>
              <a:gd name="connsiteX49" fmla="*/ 3499647 w 7279882"/>
              <a:gd name="connsiteY49" fmla="*/ 618088 h 5038643"/>
              <a:gd name="connsiteX50" fmla="*/ 1908792 w 7279882"/>
              <a:gd name="connsiteY50" fmla="*/ 3373526 h 5038643"/>
              <a:gd name="connsiteX51" fmla="*/ 1345974 w 7279882"/>
              <a:gd name="connsiteY51" fmla="*/ 3524333 h 5038643"/>
              <a:gd name="connsiteX52" fmla="*/ 1195168 w 7279882"/>
              <a:gd name="connsiteY52" fmla="*/ 2961515 h 5038643"/>
              <a:gd name="connsiteX53" fmla="*/ 2786022 w 7279882"/>
              <a:gd name="connsiteY53" fmla="*/ 206075 h 5038643"/>
              <a:gd name="connsiteX54" fmla="*/ 3114161 w 7279882"/>
              <a:gd name="connsiteY54" fmla="*/ 1026 h 503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7279882" h="5038643">
                <a:moveTo>
                  <a:pt x="5572787" y="1460069"/>
                </a:moveTo>
                <a:cubicBezTo>
                  <a:pt x="5651947" y="1454475"/>
                  <a:pt x="5733569" y="1471646"/>
                  <a:pt x="5807467" y="1514311"/>
                </a:cubicBezTo>
                <a:lnTo>
                  <a:pt x="5807467" y="1514312"/>
                </a:lnTo>
                <a:cubicBezTo>
                  <a:pt x="6004529" y="1628086"/>
                  <a:pt x="6072048" y="1880068"/>
                  <a:pt x="5958274" y="2077130"/>
                </a:cubicBezTo>
                <a:lnTo>
                  <a:pt x="4367419" y="4832569"/>
                </a:lnTo>
                <a:cubicBezTo>
                  <a:pt x="4253645" y="5029631"/>
                  <a:pt x="4001663" y="5097150"/>
                  <a:pt x="3804601" y="4983376"/>
                </a:cubicBezTo>
                <a:cubicBezTo>
                  <a:pt x="3607539" y="4869602"/>
                  <a:pt x="3540021" y="4617620"/>
                  <a:pt x="3653795" y="4420558"/>
                </a:cubicBezTo>
                <a:lnTo>
                  <a:pt x="5244648" y="1665118"/>
                </a:lnTo>
                <a:cubicBezTo>
                  <a:pt x="5315757" y="1541954"/>
                  <a:pt x="5440853" y="1469393"/>
                  <a:pt x="5572787" y="1460069"/>
                </a:cubicBezTo>
                <a:close/>
                <a:moveTo>
                  <a:pt x="6839128" y="1169298"/>
                </a:moveTo>
                <a:cubicBezTo>
                  <a:pt x="6918288" y="1163703"/>
                  <a:pt x="6999910" y="1180873"/>
                  <a:pt x="7073808" y="1223540"/>
                </a:cubicBezTo>
                <a:cubicBezTo>
                  <a:pt x="7270870" y="1337314"/>
                  <a:pt x="7338389" y="1589296"/>
                  <a:pt x="7224615" y="1786359"/>
                </a:cubicBezTo>
                <a:lnTo>
                  <a:pt x="5633760" y="4541797"/>
                </a:lnTo>
                <a:cubicBezTo>
                  <a:pt x="5534208" y="4714226"/>
                  <a:pt x="5328840" y="4787474"/>
                  <a:pt x="5147037" y="4726872"/>
                </a:cubicBezTo>
                <a:lnTo>
                  <a:pt x="5070942" y="4692604"/>
                </a:lnTo>
                <a:lnTo>
                  <a:pt x="5003217" y="4643838"/>
                </a:lnTo>
                <a:cubicBezTo>
                  <a:pt x="4859833" y="4516693"/>
                  <a:pt x="4820583" y="4302215"/>
                  <a:pt x="4920135" y="4129786"/>
                </a:cubicBezTo>
                <a:lnTo>
                  <a:pt x="6510989" y="1374346"/>
                </a:lnTo>
                <a:cubicBezTo>
                  <a:pt x="6582098" y="1251182"/>
                  <a:pt x="6707194" y="1178621"/>
                  <a:pt x="6839128" y="1169298"/>
                </a:cubicBezTo>
                <a:close/>
                <a:moveTo>
                  <a:pt x="3762892" y="791417"/>
                </a:moveTo>
                <a:cubicBezTo>
                  <a:pt x="3842052" y="785823"/>
                  <a:pt x="3923673" y="802994"/>
                  <a:pt x="3997571" y="845659"/>
                </a:cubicBezTo>
                <a:lnTo>
                  <a:pt x="3997571" y="845660"/>
                </a:lnTo>
                <a:cubicBezTo>
                  <a:pt x="4194633" y="959434"/>
                  <a:pt x="4262152" y="1211416"/>
                  <a:pt x="4148378" y="1408479"/>
                </a:cubicBezTo>
                <a:lnTo>
                  <a:pt x="2557523" y="4163917"/>
                </a:lnTo>
                <a:cubicBezTo>
                  <a:pt x="2443749" y="4360979"/>
                  <a:pt x="2191767" y="4428498"/>
                  <a:pt x="1994705" y="4314724"/>
                </a:cubicBezTo>
                <a:cubicBezTo>
                  <a:pt x="1797643" y="4200950"/>
                  <a:pt x="1730125" y="3948968"/>
                  <a:pt x="1843899" y="3751906"/>
                </a:cubicBezTo>
                <a:lnTo>
                  <a:pt x="3434753" y="996466"/>
                </a:lnTo>
                <a:cubicBezTo>
                  <a:pt x="3505861" y="873302"/>
                  <a:pt x="3630958" y="800741"/>
                  <a:pt x="3762892" y="791417"/>
                </a:cubicBezTo>
                <a:close/>
                <a:moveTo>
                  <a:pt x="5200125" y="209933"/>
                </a:moveTo>
                <a:cubicBezTo>
                  <a:pt x="5279285" y="204339"/>
                  <a:pt x="5360907" y="221510"/>
                  <a:pt x="5434805" y="264175"/>
                </a:cubicBezTo>
                <a:lnTo>
                  <a:pt x="5434805" y="264176"/>
                </a:lnTo>
                <a:cubicBezTo>
                  <a:pt x="5631867" y="377950"/>
                  <a:pt x="5699386" y="629932"/>
                  <a:pt x="5585612" y="826995"/>
                </a:cubicBezTo>
                <a:lnTo>
                  <a:pt x="3994757" y="3582433"/>
                </a:lnTo>
                <a:cubicBezTo>
                  <a:pt x="3880983" y="3779495"/>
                  <a:pt x="3629001" y="3847014"/>
                  <a:pt x="3431939" y="3733240"/>
                </a:cubicBezTo>
                <a:cubicBezTo>
                  <a:pt x="3234877" y="3619466"/>
                  <a:pt x="3167359" y="3367484"/>
                  <a:pt x="3281133" y="3170422"/>
                </a:cubicBezTo>
                <a:lnTo>
                  <a:pt x="4871986" y="414982"/>
                </a:lnTo>
                <a:cubicBezTo>
                  <a:pt x="4943095" y="291818"/>
                  <a:pt x="5068191" y="219257"/>
                  <a:pt x="5200125" y="209933"/>
                </a:cubicBezTo>
                <a:close/>
                <a:moveTo>
                  <a:pt x="1974262" y="75165"/>
                </a:moveTo>
                <a:cubicBezTo>
                  <a:pt x="2053422" y="69570"/>
                  <a:pt x="2135043" y="86741"/>
                  <a:pt x="2208941" y="129407"/>
                </a:cubicBezTo>
                <a:lnTo>
                  <a:pt x="2208941" y="129408"/>
                </a:lnTo>
                <a:cubicBezTo>
                  <a:pt x="2406003" y="243182"/>
                  <a:pt x="2473522" y="495164"/>
                  <a:pt x="2359748" y="692226"/>
                </a:cubicBezTo>
                <a:lnTo>
                  <a:pt x="768893" y="3447665"/>
                </a:lnTo>
                <a:cubicBezTo>
                  <a:pt x="655119" y="3644727"/>
                  <a:pt x="403137" y="3712246"/>
                  <a:pt x="206075" y="3598472"/>
                </a:cubicBezTo>
                <a:cubicBezTo>
                  <a:pt x="9013" y="3484698"/>
                  <a:pt x="-58505" y="3232716"/>
                  <a:pt x="55269" y="3035654"/>
                </a:cubicBezTo>
                <a:lnTo>
                  <a:pt x="1646123" y="280213"/>
                </a:lnTo>
                <a:cubicBezTo>
                  <a:pt x="1717232" y="157050"/>
                  <a:pt x="1842328" y="84489"/>
                  <a:pt x="1974262" y="75165"/>
                </a:cubicBezTo>
                <a:close/>
                <a:moveTo>
                  <a:pt x="3114161" y="1026"/>
                </a:moveTo>
                <a:cubicBezTo>
                  <a:pt x="3193321" y="-4568"/>
                  <a:pt x="3274942" y="12603"/>
                  <a:pt x="3348840" y="55268"/>
                </a:cubicBezTo>
                <a:lnTo>
                  <a:pt x="3348840" y="55269"/>
                </a:lnTo>
                <a:cubicBezTo>
                  <a:pt x="3545902" y="169043"/>
                  <a:pt x="3613421" y="421025"/>
                  <a:pt x="3499647" y="618088"/>
                </a:cubicBezTo>
                <a:lnTo>
                  <a:pt x="1908792" y="3373526"/>
                </a:lnTo>
                <a:cubicBezTo>
                  <a:pt x="1795018" y="3570588"/>
                  <a:pt x="1543036" y="3638107"/>
                  <a:pt x="1345974" y="3524333"/>
                </a:cubicBezTo>
                <a:cubicBezTo>
                  <a:pt x="1148912" y="3410559"/>
                  <a:pt x="1081394" y="3158577"/>
                  <a:pt x="1195168" y="2961515"/>
                </a:cubicBezTo>
                <a:lnTo>
                  <a:pt x="2786022" y="206075"/>
                </a:lnTo>
                <a:cubicBezTo>
                  <a:pt x="2857131" y="82911"/>
                  <a:pt x="2982227" y="10350"/>
                  <a:pt x="3114161" y="1026"/>
                </a:cubicBez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216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BE35D4C-92F5-45F6-88AA-132419E5E50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38826" y="1265275"/>
            <a:ext cx="1706718" cy="4725694"/>
          </a:xfrm>
          <a:prstGeom prst="roundRect">
            <a:avLst>
              <a:gd name="adj" fmla="val 50000"/>
            </a:avLst>
          </a:prstGeom>
          <a:solidFill>
            <a:schemeClr val="bg2">
              <a:lumMod val="8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9B8685F8-2EBB-4998-860B-BCC42E5B8DB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873256" y="1265275"/>
            <a:ext cx="1706718" cy="4725694"/>
          </a:xfrm>
          <a:prstGeom prst="roundRect">
            <a:avLst>
              <a:gd name="adj" fmla="val 50000"/>
            </a:avLst>
          </a:prstGeom>
          <a:solidFill>
            <a:schemeClr val="bg2">
              <a:lumMod val="8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27285DE1-FFDA-479F-BF59-A37440FD439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707686" y="1265275"/>
            <a:ext cx="1706718" cy="4725694"/>
          </a:xfrm>
          <a:prstGeom prst="roundRect">
            <a:avLst>
              <a:gd name="adj" fmla="val 50000"/>
            </a:avLst>
          </a:prstGeom>
          <a:solidFill>
            <a:schemeClr val="bg2">
              <a:lumMod val="8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4" name="Title 4">
            <a:extLst>
              <a:ext uri="{FF2B5EF4-FFF2-40B4-BE49-F238E27FC236}">
                <a16:creationId xmlns:a16="http://schemas.microsoft.com/office/drawing/2014/main" id="{0DA67C8F-D7FD-4BAC-9F4A-3466731093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596" y="672352"/>
            <a:ext cx="6823841" cy="844810"/>
          </a:xfrm>
        </p:spPr>
        <p:txBody>
          <a:bodyPr wrap="square" tIns="144000" bIns="144000">
            <a:spAutoFit/>
          </a:bodyPr>
          <a:lstStyle>
            <a:lvl1pPr>
              <a:defRPr sz="4000" b="1"/>
            </a:lvl1pPr>
          </a:lstStyle>
          <a:p>
            <a:r>
              <a:rPr lang="en-US"/>
              <a:t>Add Your Title Here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37A37D10-0A71-4ECC-9938-FE4E5A1F50FB}"/>
              </a:ext>
            </a:extLst>
          </p:cNvPr>
          <p:cNvSpPr/>
          <p:nvPr userDrawn="1"/>
        </p:nvSpPr>
        <p:spPr>
          <a:xfrm>
            <a:off x="777596" y="1385700"/>
            <a:ext cx="720000" cy="108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Freeform 26">
            <a:extLst>
              <a:ext uri="{FF2B5EF4-FFF2-40B4-BE49-F238E27FC236}">
                <a16:creationId xmlns:a16="http://schemas.microsoft.com/office/drawing/2014/main" id="{69DD90FD-BF45-41EC-8B3D-7B7334AA4EB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258374" y="6411686"/>
            <a:ext cx="262038" cy="262799"/>
          </a:xfrm>
          <a:custGeom>
            <a:avLst/>
            <a:gdLst>
              <a:gd name="T0" fmla="*/ 219 w 437"/>
              <a:gd name="T1" fmla="*/ 0 h 438"/>
              <a:gd name="T2" fmla="*/ 0 w 437"/>
              <a:gd name="T3" fmla="*/ 219 h 438"/>
              <a:gd name="T4" fmla="*/ 219 w 437"/>
              <a:gd name="T5" fmla="*/ 438 h 438"/>
              <a:gd name="T6" fmla="*/ 437 w 437"/>
              <a:gd name="T7" fmla="*/ 219 h 438"/>
              <a:gd name="T8" fmla="*/ 219 w 437"/>
              <a:gd name="T9" fmla="*/ 0 h 438"/>
              <a:gd name="T10" fmla="*/ 157 w 437"/>
              <a:gd name="T11" fmla="*/ 338 h 438"/>
              <a:gd name="T12" fmla="*/ 101 w 437"/>
              <a:gd name="T13" fmla="*/ 338 h 438"/>
              <a:gd name="T14" fmla="*/ 101 w 437"/>
              <a:gd name="T15" fmla="*/ 178 h 438"/>
              <a:gd name="T16" fmla="*/ 157 w 437"/>
              <a:gd name="T17" fmla="*/ 178 h 438"/>
              <a:gd name="T18" fmla="*/ 157 w 437"/>
              <a:gd name="T19" fmla="*/ 338 h 438"/>
              <a:gd name="T20" fmla="*/ 129 w 437"/>
              <a:gd name="T21" fmla="*/ 155 h 438"/>
              <a:gd name="T22" fmla="*/ 98 w 437"/>
              <a:gd name="T23" fmla="*/ 129 h 438"/>
              <a:gd name="T24" fmla="*/ 129 w 437"/>
              <a:gd name="T25" fmla="*/ 101 h 438"/>
              <a:gd name="T26" fmla="*/ 160 w 437"/>
              <a:gd name="T27" fmla="*/ 129 h 438"/>
              <a:gd name="T28" fmla="*/ 129 w 437"/>
              <a:gd name="T29" fmla="*/ 155 h 438"/>
              <a:gd name="T30" fmla="*/ 347 w 437"/>
              <a:gd name="T31" fmla="*/ 338 h 438"/>
              <a:gd name="T32" fmla="*/ 296 w 437"/>
              <a:gd name="T33" fmla="*/ 338 h 438"/>
              <a:gd name="T34" fmla="*/ 296 w 437"/>
              <a:gd name="T35" fmla="*/ 252 h 438"/>
              <a:gd name="T36" fmla="*/ 268 w 437"/>
              <a:gd name="T37" fmla="*/ 215 h 438"/>
              <a:gd name="T38" fmla="*/ 240 w 437"/>
              <a:gd name="T39" fmla="*/ 235 h 438"/>
              <a:gd name="T40" fmla="*/ 237 w 437"/>
              <a:gd name="T41" fmla="*/ 249 h 438"/>
              <a:gd name="T42" fmla="*/ 237 w 437"/>
              <a:gd name="T43" fmla="*/ 338 h 438"/>
              <a:gd name="T44" fmla="*/ 185 w 437"/>
              <a:gd name="T45" fmla="*/ 338 h 438"/>
              <a:gd name="T46" fmla="*/ 185 w 437"/>
              <a:gd name="T47" fmla="*/ 178 h 438"/>
              <a:gd name="T48" fmla="*/ 237 w 437"/>
              <a:gd name="T49" fmla="*/ 178 h 438"/>
              <a:gd name="T50" fmla="*/ 237 w 437"/>
              <a:gd name="T51" fmla="*/ 198 h 438"/>
              <a:gd name="T52" fmla="*/ 285 w 437"/>
              <a:gd name="T53" fmla="*/ 175 h 438"/>
              <a:gd name="T54" fmla="*/ 347 w 437"/>
              <a:gd name="T55" fmla="*/ 246 h 438"/>
              <a:gd name="T56" fmla="*/ 347 w 437"/>
              <a:gd name="T57" fmla="*/ 338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37" h="438">
                <a:moveTo>
                  <a:pt x="219" y="0"/>
                </a:moveTo>
                <a:cubicBezTo>
                  <a:pt x="99" y="0"/>
                  <a:pt x="0" y="99"/>
                  <a:pt x="0" y="219"/>
                </a:cubicBezTo>
                <a:cubicBezTo>
                  <a:pt x="0" y="339"/>
                  <a:pt x="99" y="438"/>
                  <a:pt x="219" y="438"/>
                </a:cubicBezTo>
                <a:cubicBezTo>
                  <a:pt x="339" y="438"/>
                  <a:pt x="437" y="339"/>
                  <a:pt x="437" y="219"/>
                </a:cubicBezTo>
                <a:cubicBezTo>
                  <a:pt x="437" y="99"/>
                  <a:pt x="339" y="0"/>
                  <a:pt x="219" y="0"/>
                </a:cubicBezTo>
                <a:close/>
                <a:moveTo>
                  <a:pt x="157" y="338"/>
                </a:moveTo>
                <a:cubicBezTo>
                  <a:pt x="101" y="338"/>
                  <a:pt x="101" y="338"/>
                  <a:pt x="101" y="33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57" y="178"/>
                  <a:pt x="157" y="178"/>
                  <a:pt x="157" y="178"/>
                </a:cubicBezTo>
                <a:cubicBezTo>
                  <a:pt x="157" y="338"/>
                  <a:pt x="157" y="338"/>
                  <a:pt x="157" y="338"/>
                </a:cubicBezTo>
                <a:close/>
                <a:moveTo>
                  <a:pt x="129" y="155"/>
                </a:moveTo>
                <a:cubicBezTo>
                  <a:pt x="111" y="155"/>
                  <a:pt x="98" y="144"/>
                  <a:pt x="98" y="129"/>
                </a:cubicBezTo>
                <a:cubicBezTo>
                  <a:pt x="98" y="112"/>
                  <a:pt x="111" y="101"/>
                  <a:pt x="129" y="101"/>
                </a:cubicBezTo>
                <a:cubicBezTo>
                  <a:pt x="148" y="101"/>
                  <a:pt x="160" y="112"/>
                  <a:pt x="160" y="129"/>
                </a:cubicBezTo>
                <a:cubicBezTo>
                  <a:pt x="160" y="144"/>
                  <a:pt x="148" y="155"/>
                  <a:pt x="129" y="155"/>
                </a:cubicBezTo>
                <a:close/>
                <a:moveTo>
                  <a:pt x="347" y="338"/>
                </a:moveTo>
                <a:cubicBezTo>
                  <a:pt x="296" y="338"/>
                  <a:pt x="296" y="338"/>
                  <a:pt x="296" y="338"/>
                </a:cubicBezTo>
                <a:cubicBezTo>
                  <a:pt x="296" y="252"/>
                  <a:pt x="296" y="252"/>
                  <a:pt x="296" y="252"/>
                </a:cubicBezTo>
                <a:cubicBezTo>
                  <a:pt x="296" y="230"/>
                  <a:pt x="285" y="215"/>
                  <a:pt x="268" y="215"/>
                </a:cubicBezTo>
                <a:cubicBezTo>
                  <a:pt x="251" y="215"/>
                  <a:pt x="243" y="224"/>
                  <a:pt x="240" y="235"/>
                </a:cubicBezTo>
                <a:cubicBezTo>
                  <a:pt x="237" y="238"/>
                  <a:pt x="237" y="241"/>
                  <a:pt x="237" y="249"/>
                </a:cubicBezTo>
                <a:cubicBezTo>
                  <a:pt x="237" y="338"/>
                  <a:pt x="237" y="338"/>
                  <a:pt x="237" y="338"/>
                </a:cubicBezTo>
                <a:cubicBezTo>
                  <a:pt x="185" y="338"/>
                  <a:pt x="185" y="338"/>
                  <a:pt x="185" y="338"/>
                </a:cubicBezTo>
                <a:cubicBezTo>
                  <a:pt x="185" y="338"/>
                  <a:pt x="185" y="192"/>
                  <a:pt x="185" y="178"/>
                </a:cubicBezTo>
                <a:cubicBezTo>
                  <a:pt x="237" y="178"/>
                  <a:pt x="237" y="178"/>
                  <a:pt x="237" y="178"/>
                </a:cubicBezTo>
                <a:cubicBezTo>
                  <a:pt x="237" y="198"/>
                  <a:pt x="237" y="198"/>
                  <a:pt x="237" y="198"/>
                </a:cubicBezTo>
                <a:cubicBezTo>
                  <a:pt x="246" y="189"/>
                  <a:pt x="259" y="175"/>
                  <a:pt x="285" y="175"/>
                </a:cubicBezTo>
                <a:cubicBezTo>
                  <a:pt x="319" y="175"/>
                  <a:pt x="347" y="195"/>
                  <a:pt x="347" y="246"/>
                </a:cubicBezTo>
                <a:cubicBezTo>
                  <a:pt x="347" y="246"/>
                  <a:pt x="347" y="246"/>
                  <a:pt x="347" y="33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33">
            <a:extLst>
              <a:ext uri="{FF2B5EF4-FFF2-40B4-BE49-F238E27FC236}">
                <a16:creationId xmlns:a16="http://schemas.microsoft.com/office/drawing/2014/main" id="{C83FE2AC-B115-4E67-94D1-F5DCF8736F2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924041" y="6411686"/>
            <a:ext cx="262545" cy="262799"/>
          </a:xfrm>
          <a:custGeom>
            <a:avLst/>
            <a:gdLst>
              <a:gd name="T0" fmla="*/ 339 w 438"/>
              <a:gd name="T1" fmla="*/ 227 h 438"/>
              <a:gd name="T2" fmla="*/ 277 w 438"/>
              <a:gd name="T3" fmla="*/ 227 h 438"/>
              <a:gd name="T4" fmla="*/ 311 w 438"/>
              <a:gd name="T5" fmla="*/ 199 h 438"/>
              <a:gd name="T6" fmla="*/ 339 w 438"/>
              <a:gd name="T7" fmla="*/ 227 h 438"/>
              <a:gd name="T8" fmla="*/ 168 w 438"/>
              <a:gd name="T9" fmla="*/ 226 h 438"/>
              <a:gd name="T10" fmla="*/ 112 w 438"/>
              <a:gd name="T11" fmla="*/ 226 h 438"/>
              <a:gd name="T12" fmla="*/ 112 w 438"/>
              <a:gd name="T13" fmla="*/ 279 h 438"/>
              <a:gd name="T14" fmla="*/ 162 w 438"/>
              <a:gd name="T15" fmla="*/ 279 h 438"/>
              <a:gd name="T16" fmla="*/ 164 w 438"/>
              <a:gd name="T17" fmla="*/ 279 h 438"/>
              <a:gd name="T18" fmla="*/ 188 w 438"/>
              <a:gd name="T19" fmla="*/ 254 h 438"/>
              <a:gd name="T20" fmla="*/ 168 w 438"/>
              <a:gd name="T21" fmla="*/ 226 h 438"/>
              <a:gd name="T22" fmla="*/ 182 w 438"/>
              <a:gd name="T23" fmla="*/ 175 h 438"/>
              <a:gd name="T24" fmla="*/ 168 w 438"/>
              <a:gd name="T25" fmla="*/ 155 h 438"/>
              <a:gd name="T26" fmla="*/ 161 w 438"/>
              <a:gd name="T27" fmla="*/ 155 h 438"/>
              <a:gd name="T28" fmla="*/ 112 w 438"/>
              <a:gd name="T29" fmla="*/ 155 h 438"/>
              <a:gd name="T30" fmla="*/ 112 w 438"/>
              <a:gd name="T31" fmla="*/ 199 h 438"/>
              <a:gd name="T32" fmla="*/ 164 w 438"/>
              <a:gd name="T33" fmla="*/ 199 h 438"/>
              <a:gd name="T34" fmla="*/ 182 w 438"/>
              <a:gd name="T35" fmla="*/ 175 h 438"/>
              <a:gd name="T36" fmla="*/ 438 w 438"/>
              <a:gd name="T37" fmla="*/ 219 h 438"/>
              <a:gd name="T38" fmla="*/ 219 w 438"/>
              <a:gd name="T39" fmla="*/ 438 h 438"/>
              <a:gd name="T40" fmla="*/ 0 w 438"/>
              <a:gd name="T41" fmla="*/ 219 h 438"/>
              <a:gd name="T42" fmla="*/ 219 w 438"/>
              <a:gd name="T43" fmla="*/ 0 h 438"/>
              <a:gd name="T44" fmla="*/ 438 w 438"/>
              <a:gd name="T45" fmla="*/ 219 h 438"/>
              <a:gd name="T46" fmla="*/ 268 w 438"/>
              <a:gd name="T47" fmla="*/ 155 h 438"/>
              <a:gd name="T48" fmla="*/ 348 w 438"/>
              <a:gd name="T49" fmla="*/ 155 h 438"/>
              <a:gd name="T50" fmla="*/ 348 w 438"/>
              <a:gd name="T51" fmla="*/ 134 h 438"/>
              <a:gd name="T52" fmla="*/ 268 w 438"/>
              <a:gd name="T53" fmla="*/ 134 h 438"/>
              <a:gd name="T54" fmla="*/ 268 w 438"/>
              <a:gd name="T55" fmla="*/ 155 h 438"/>
              <a:gd name="T56" fmla="*/ 192 w 438"/>
              <a:gd name="T57" fmla="*/ 209 h 438"/>
              <a:gd name="T58" fmla="*/ 222 w 438"/>
              <a:gd name="T59" fmla="*/ 172 h 438"/>
              <a:gd name="T60" fmla="*/ 168 w 438"/>
              <a:gd name="T61" fmla="*/ 121 h 438"/>
              <a:gd name="T62" fmla="*/ 112 w 438"/>
              <a:gd name="T63" fmla="*/ 121 h 438"/>
              <a:gd name="T64" fmla="*/ 111 w 438"/>
              <a:gd name="T65" fmla="*/ 121 h 438"/>
              <a:gd name="T66" fmla="*/ 69 w 438"/>
              <a:gd name="T67" fmla="*/ 121 h 438"/>
              <a:gd name="T68" fmla="*/ 69 w 438"/>
              <a:gd name="T69" fmla="*/ 312 h 438"/>
              <a:gd name="T70" fmla="*/ 111 w 438"/>
              <a:gd name="T71" fmla="*/ 312 h 438"/>
              <a:gd name="T72" fmla="*/ 112 w 438"/>
              <a:gd name="T73" fmla="*/ 312 h 438"/>
              <a:gd name="T74" fmla="*/ 168 w 438"/>
              <a:gd name="T75" fmla="*/ 312 h 438"/>
              <a:gd name="T76" fmla="*/ 228 w 438"/>
              <a:gd name="T77" fmla="*/ 256 h 438"/>
              <a:gd name="T78" fmla="*/ 192 w 438"/>
              <a:gd name="T79" fmla="*/ 209 h 438"/>
              <a:gd name="T80" fmla="*/ 375 w 438"/>
              <a:gd name="T81" fmla="*/ 253 h 438"/>
              <a:gd name="T82" fmla="*/ 308 w 438"/>
              <a:gd name="T83" fmla="*/ 170 h 438"/>
              <a:gd name="T84" fmla="*/ 236 w 438"/>
              <a:gd name="T85" fmla="*/ 244 h 438"/>
              <a:gd name="T86" fmla="*/ 308 w 438"/>
              <a:gd name="T87" fmla="*/ 318 h 438"/>
              <a:gd name="T88" fmla="*/ 373 w 438"/>
              <a:gd name="T89" fmla="*/ 265 h 438"/>
              <a:gd name="T90" fmla="*/ 342 w 438"/>
              <a:gd name="T91" fmla="*/ 265 h 438"/>
              <a:gd name="T92" fmla="*/ 311 w 438"/>
              <a:gd name="T93" fmla="*/ 288 h 438"/>
              <a:gd name="T94" fmla="*/ 277 w 438"/>
              <a:gd name="T95" fmla="*/ 253 h 438"/>
              <a:gd name="T96" fmla="*/ 375 w 438"/>
              <a:gd name="T97" fmla="*/ 253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38" h="438">
                <a:moveTo>
                  <a:pt x="339" y="227"/>
                </a:moveTo>
                <a:cubicBezTo>
                  <a:pt x="277" y="227"/>
                  <a:pt x="277" y="227"/>
                  <a:pt x="277" y="227"/>
                </a:cubicBezTo>
                <a:cubicBezTo>
                  <a:pt x="277" y="227"/>
                  <a:pt x="281" y="199"/>
                  <a:pt x="311" y="199"/>
                </a:cubicBezTo>
                <a:cubicBezTo>
                  <a:pt x="339" y="199"/>
                  <a:pt x="339" y="227"/>
                  <a:pt x="339" y="227"/>
                </a:cubicBezTo>
                <a:close/>
                <a:moveTo>
                  <a:pt x="168" y="226"/>
                </a:moveTo>
                <a:cubicBezTo>
                  <a:pt x="168" y="226"/>
                  <a:pt x="168" y="226"/>
                  <a:pt x="112" y="226"/>
                </a:cubicBezTo>
                <a:cubicBezTo>
                  <a:pt x="112" y="226"/>
                  <a:pt x="112" y="226"/>
                  <a:pt x="112" y="279"/>
                </a:cubicBezTo>
                <a:cubicBezTo>
                  <a:pt x="112" y="279"/>
                  <a:pt x="112" y="279"/>
                  <a:pt x="162" y="279"/>
                </a:cubicBezTo>
                <a:cubicBezTo>
                  <a:pt x="162" y="279"/>
                  <a:pt x="162" y="279"/>
                  <a:pt x="164" y="279"/>
                </a:cubicBezTo>
                <a:cubicBezTo>
                  <a:pt x="173" y="279"/>
                  <a:pt x="188" y="276"/>
                  <a:pt x="188" y="254"/>
                </a:cubicBezTo>
                <a:cubicBezTo>
                  <a:pt x="188" y="226"/>
                  <a:pt x="168" y="226"/>
                  <a:pt x="168" y="226"/>
                </a:cubicBezTo>
                <a:close/>
                <a:moveTo>
                  <a:pt x="182" y="175"/>
                </a:moveTo>
                <a:cubicBezTo>
                  <a:pt x="182" y="155"/>
                  <a:pt x="168" y="155"/>
                  <a:pt x="168" y="155"/>
                </a:cubicBezTo>
                <a:cubicBezTo>
                  <a:pt x="168" y="155"/>
                  <a:pt x="168" y="155"/>
                  <a:pt x="161" y="155"/>
                </a:cubicBezTo>
                <a:cubicBezTo>
                  <a:pt x="161" y="155"/>
                  <a:pt x="161" y="155"/>
                  <a:pt x="112" y="155"/>
                </a:cubicBezTo>
                <a:cubicBezTo>
                  <a:pt x="112" y="199"/>
                  <a:pt x="112" y="199"/>
                  <a:pt x="112" y="199"/>
                </a:cubicBezTo>
                <a:cubicBezTo>
                  <a:pt x="112" y="199"/>
                  <a:pt x="112" y="199"/>
                  <a:pt x="164" y="199"/>
                </a:cubicBezTo>
                <a:cubicBezTo>
                  <a:pt x="173" y="199"/>
                  <a:pt x="182" y="194"/>
                  <a:pt x="182" y="175"/>
                </a:cubicBezTo>
                <a:close/>
                <a:moveTo>
                  <a:pt x="438" y="219"/>
                </a:moveTo>
                <a:cubicBezTo>
                  <a:pt x="438" y="339"/>
                  <a:pt x="339" y="438"/>
                  <a:pt x="219" y="438"/>
                </a:cubicBezTo>
                <a:cubicBezTo>
                  <a:pt x="99" y="438"/>
                  <a:pt x="0" y="339"/>
                  <a:pt x="0" y="219"/>
                </a:cubicBezTo>
                <a:cubicBezTo>
                  <a:pt x="0" y="99"/>
                  <a:pt x="99" y="0"/>
                  <a:pt x="219" y="0"/>
                </a:cubicBezTo>
                <a:cubicBezTo>
                  <a:pt x="339" y="0"/>
                  <a:pt x="438" y="99"/>
                  <a:pt x="438" y="219"/>
                </a:cubicBezTo>
                <a:close/>
                <a:moveTo>
                  <a:pt x="268" y="155"/>
                </a:moveTo>
                <a:cubicBezTo>
                  <a:pt x="268" y="155"/>
                  <a:pt x="268" y="155"/>
                  <a:pt x="348" y="155"/>
                </a:cubicBezTo>
                <a:cubicBezTo>
                  <a:pt x="348" y="134"/>
                  <a:pt x="348" y="134"/>
                  <a:pt x="348" y="134"/>
                </a:cubicBezTo>
                <a:cubicBezTo>
                  <a:pt x="348" y="134"/>
                  <a:pt x="348" y="134"/>
                  <a:pt x="268" y="134"/>
                </a:cubicBezTo>
                <a:cubicBezTo>
                  <a:pt x="268" y="134"/>
                  <a:pt x="268" y="134"/>
                  <a:pt x="268" y="155"/>
                </a:cubicBezTo>
                <a:close/>
                <a:moveTo>
                  <a:pt x="192" y="209"/>
                </a:moveTo>
                <a:cubicBezTo>
                  <a:pt x="192" y="209"/>
                  <a:pt x="222" y="206"/>
                  <a:pt x="222" y="172"/>
                </a:cubicBezTo>
                <a:cubicBezTo>
                  <a:pt x="222" y="139"/>
                  <a:pt x="198" y="121"/>
                  <a:pt x="168" y="121"/>
                </a:cubicBezTo>
                <a:cubicBezTo>
                  <a:pt x="112" y="121"/>
                  <a:pt x="112" y="121"/>
                  <a:pt x="112" y="121"/>
                </a:cubicBezTo>
                <a:cubicBezTo>
                  <a:pt x="111" y="121"/>
                  <a:pt x="111" y="121"/>
                  <a:pt x="111" y="121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69" y="312"/>
                  <a:pt x="69" y="312"/>
                  <a:pt x="69" y="312"/>
                </a:cubicBezTo>
                <a:cubicBezTo>
                  <a:pt x="111" y="312"/>
                  <a:pt x="111" y="312"/>
                  <a:pt x="111" y="312"/>
                </a:cubicBezTo>
                <a:cubicBezTo>
                  <a:pt x="112" y="312"/>
                  <a:pt x="112" y="312"/>
                  <a:pt x="112" y="312"/>
                </a:cubicBezTo>
                <a:cubicBezTo>
                  <a:pt x="168" y="312"/>
                  <a:pt x="168" y="312"/>
                  <a:pt x="168" y="312"/>
                </a:cubicBezTo>
                <a:cubicBezTo>
                  <a:pt x="168" y="312"/>
                  <a:pt x="228" y="315"/>
                  <a:pt x="228" y="256"/>
                </a:cubicBezTo>
                <a:cubicBezTo>
                  <a:pt x="228" y="256"/>
                  <a:pt x="231" y="209"/>
                  <a:pt x="192" y="209"/>
                </a:cubicBezTo>
                <a:close/>
                <a:moveTo>
                  <a:pt x="375" y="253"/>
                </a:moveTo>
                <a:cubicBezTo>
                  <a:pt x="375" y="253"/>
                  <a:pt x="387" y="170"/>
                  <a:pt x="308" y="170"/>
                </a:cubicBezTo>
                <a:cubicBezTo>
                  <a:pt x="236" y="170"/>
                  <a:pt x="236" y="244"/>
                  <a:pt x="236" y="244"/>
                </a:cubicBezTo>
                <a:cubicBezTo>
                  <a:pt x="236" y="244"/>
                  <a:pt x="231" y="318"/>
                  <a:pt x="308" y="318"/>
                </a:cubicBezTo>
                <a:cubicBezTo>
                  <a:pt x="308" y="318"/>
                  <a:pt x="373" y="319"/>
                  <a:pt x="373" y="265"/>
                </a:cubicBezTo>
                <a:cubicBezTo>
                  <a:pt x="342" y="265"/>
                  <a:pt x="342" y="265"/>
                  <a:pt x="342" y="265"/>
                </a:cubicBezTo>
                <a:cubicBezTo>
                  <a:pt x="342" y="265"/>
                  <a:pt x="342" y="288"/>
                  <a:pt x="311" y="288"/>
                </a:cubicBezTo>
                <a:cubicBezTo>
                  <a:pt x="311" y="288"/>
                  <a:pt x="277" y="289"/>
                  <a:pt x="277" y="253"/>
                </a:cubicBezTo>
                <a:cubicBezTo>
                  <a:pt x="375" y="253"/>
                  <a:pt x="375" y="253"/>
                  <a:pt x="375" y="253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34">
            <a:extLst>
              <a:ext uri="{FF2B5EF4-FFF2-40B4-BE49-F238E27FC236}">
                <a16:creationId xmlns:a16="http://schemas.microsoft.com/office/drawing/2014/main" id="{00F0B7C7-DB77-4FCC-9C67-40EF985D101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592960" y="6411686"/>
            <a:ext cx="261784" cy="262799"/>
          </a:xfrm>
          <a:custGeom>
            <a:avLst/>
            <a:gdLst>
              <a:gd name="T0" fmla="*/ 101 w 437"/>
              <a:gd name="T1" fmla="*/ 194 h 438"/>
              <a:gd name="T2" fmla="*/ 215 w 437"/>
              <a:gd name="T3" fmla="*/ 178 h 438"/>
              <a:gd name="T4" fmla="*/ 237 w 437"/>
              <a:gd name="T5" fmla="*/ 219 h 438"/>
              <a:gd name="T6" fmla="*/ 100 w 437"/>
              <a:gd name="T7" fmla="*/ 216 h 438"/>
              <a:gd name="T8" fmla="*/ 132 w 437"/>
              <a:gd name="T9" fmla="*/ 303 h 438"/>
              <a:gd name="T10" fmla="*/ 305 w 437"/>
              <a:gd name="T11" fmla="*/ 126 h 438"/>
              <a:gd name="T12" fmla="*/ 194 w 437"/>
              <a:gd name="T13" fmla="*/ 98 h 438"/>
              <a:gd name="T14" fmla="*/ 305 w 437"/>
              <a:gd name="T15" fmla="*/ 126 h 438"/>
              <a:gd name="T16" fmla="*/ 193 w 437"/>
              <a:gd name="T17" fmla="*/ 100 h 438"/>
              <a:gd name="T18" fmla="*/ 148 w 437"/>
              <a:gd name="T19" fmla="*/ 317 h 438"/>
              <a:gd name="T20" fmla="*/ 145 w 437"/>
              <a:gd name="T21" fmla="*/ 313 h 438"/>
              <a:gd name="T22" fmla="*/ 243 w 437"/>
              <a:gd name="T23" fmla="*/ 239 h 438"/>
              <a:gd name="T24" fmla="*/ 222 w 437"/>
              <a:gd name="T25" fmla="*/ 344 h 438"/>
              <a:gd name="T26" fmla="*/ 246 w 437"/>
              <a:gd name="T27" fmla="*/ 239 h 438"/>
              <a:gd name="T28" fmla="*/ 250 w 437"/>
              <a:gd name="T29" fmla="*/ 190 h 438"/>
              <a:gd name="T30" fmla="*/ 260 w 437"/>
              <a:gd name="T31" fmla="*/ 214 h 438"/>
              <a:gd name="T32" fmla="*/ 319 w 437"/>
              <a:gd name="T33" fmla="*/ 141 h 438"/>
              <a:gd name="T34" fmla="*/ 437 w 437"/>
              <a:gd name="T35" fmla="*/ 219 h 438"/>
              <a:gd name="T36" fmla="*/ 0 w 437"/>
              <a:gd name="T37" fmla="*/ 219 h 438"/>
              <a:gd name="T38" fmla="*/ 437 w 437"/>
              <a:gd name="T39" fmla="*/ 219 h 438"/>
              <a:gd name="T40" fmla="*/ 365 w 437"/>
              <a:gd name="T41" fmla="*/ 190 h 438"/>
              <a:gd name="T42" fmla="*/ 343 w 437"/>
              <a:gd name="T43" fmla="*/ 138 h 438"/>
              <a:gd name="T44" fmla="*/ 303 w 437"/>
              <a:gd name="T45" fmla="*/ 98 h 438"/>
              <a:gd name="T46" fmla="*/ 252 w 437"/>
              <a:gd name="T47" fmla="*/ 77 h 438"/>
              <a:gd name="T48" fmla="*/ 194 w 437"/>
              <a:gd name="T49" fmla="*/ 77 h 438"/>
              <a:gd name="T50" fmla="*/ 142 w 437"/>
              <a:gd name="T51" fmla="*/ 98 h 438"/>
              <a:gd name="T52" fmla="*/ 103 w 437"/>
              <a:gd name="T53" fmla="*/ 138 h 438"/>
              <a:gd name="T54" fmla="*/ 81 w 437"/>
              <a:gd name="T55" fmla="*/ 190 h 438"/>
              <a:gd name="T56" fmla="*/ 81 w 437"/>
              <a:gd name="T57" fmla="*/ 250 h 438"/>
              <a:gd name="T58" fmla="*/ 103 w 437"/>
              <a:gd name="T59" fmla="*/ 300 h 438"/>
              <a:gd name="T60" fmla="*/ 142 w 437"/>
              <a:gd name="T61" fmla="*/ 338 h 438"/>
              <a:gd name="T62" fmla="*/ 194 w 437"/>
              <a:gd name="T63" fmla="*/ 361 h 438"/>
              <a:gd name="T64" fmla="*/ 252 w 437"/>
              <a:gd name="T65" fmla="*/ 361 h 438"/>
              <a:gd name="T66" fmla="*/ 303 w 437"/>
              <a:gd name="T67" fmla="*/ 338 h 438"/>
              <a:gd name="T68" fmla="*/ 343 w 437"/>
              <a:gd name="T69" fmla="*/ 300 h 438"/>
              <a:gd name="T70" fmla="*/ 365 w 437"/>
              <a:gd name="T71" fmla="*/ 250 h 438"/>
              <a:gd name="T72" fmla="*/ 268 w 437"/>
              <a:gd name="T73" fmla="*/ 234 h 438"/>
              <a:gd name="T74" fmla="*/ 345 w 437"/>
              <a:gd name="T75" fmla="*/ 239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37" h="438">
                <a:moveTo>
                  <a:pt x="215" y="178"/>
                </a:moveTo>
                <a:cubicBezTo>
                  <a:pt x="156" y="194"/>
                  <a:pt x="105" y="194"/>
                  <a:pt x="101" y="194"/>
                </a:cubicBezTo>
                <a:cubicBezTo>
                  <a:pt x="109" y="154"/>
                  <a:pt x="136" y="124"/>
                  <a:pt x="172" y="106"/>
                </a:cubicBezTo>
                <a:cubicBezTo>
                  <a:pt x="173" y="110"/>
                  <a:pt x="194" y="140"/>
                  <a:pt x="215" y="178"/>
                </a:cubicBezTo>
                <a:close/>
                <a:moveTo>
                  <a:pt x="233" y="220"/>
                </a:moveTo>
                <a:cubicBezTo>
                  <a:pt x="234" y="219"/>
                  <a:pt x="235" y="219"/>
                  <a:pt x="237" y="219"/>
                </a:cubicBezTo>
                <a:cubicBezTo>
                  <a:pt x="234" y="211"/>
                  <a:pt x="230" y="205"/>
                  <a:pt x="227" y="198"/>
                </a:cubicBezTo>
                <a:cubicBezTo>
                  <a:pt x="162" y="216"/>
                  <a:pt x="101" y="216"/>
                  <a:pt x="100" y="216"/>
                </a:cubicBezTo>
                <a:cubicBezTo>
                  <a:pt x="100" y="216"/>
                  <a:pt x="100" y="218"/>
                  <a:pt x="100" y="219"/>
                </a:cubicBezTo>
                <a:cubicBezTo>
                  <a:pt x="100" y="251"/>
                  <a:pt x="112" y="280"/>
                  <a:pt x="132" y="303"/>
                </a:cubicBezTo>
                <a:cubicBezTo>
                  <a:pt x="132" y="303"/>
                  <a:pt x="165" y="243"/>
                  <a:pt x="233" y="220"/>
                </a:cubicBezTo>
                <a:close/>
                <a:moveTo>
                  <a:pt x="305" y="126"/>
                </a:moveTo>
                <a:cubicBezTo>
                  <a:pt x="283" y="106"/>
                  <a:pt x="254" y="94"/>
                  <a:pt x="222" y="94"/>
                </a:cubicBezTo>
                <a:cubicBezTo>
                  <a:pt x="213" y="94"/>
                  <a:pt x="205" y="97"/>
                  <a:pt x="194" y="98"/>
                </a:cubicBezTo>
                <a:cubicBezTo>
                  <a:pt x="195" y="101"/>
                  <a:pt x="219" y="133"/>
                  <a:pt x="240" y="171"/>
                </a:cubicBezTo>
                <a:cubicBezTo>
                  <a:pt x="287" y="153"/>
                  <a:pt x="305" y="126"/>
                  <a:pt x="305" y="126"/>
                </a:cubicBezTo>
                <a:close/>
                <a:moveTo>
                  <a:pt x="194" y="98"/>
                </a:moveTo>
                <a:cubicBezTo>
                  <a:pt x="193" y="100"/>
                  <a:pt x="193" y="100"/>
                  <a:pt x="193" y="100"/>
                </a:cubicBezTo>
                <a:cubicBezTo>
                  <a:pt x="193" y="100"/>
                  <a:pt x="194" y="100"/>
                  <a:pt x="194" y="98"/>
                </a:cubicBezTo>
                <a:close/>
                <a:moveTo>
                  <a:pt x="148" y="317"/>
                </a:moveTo>
                <a:cubicBezTo>
                  <a:pt x="148" y="317"/>
                  <a:pt x="148" y="317"/>
                  <a:pt x="148" y="316"/>
                </a:cubicBezTo>
                <a:cubicBezTo>
                  <a:pt x="147" y="315"/>
                  <a:pt x="146" y="314"/>
                  <a:pt x="145" y="313"/>
                </a:cubicBezTo>
                <a:cubicBezTo>
                  <a:pt x="146" y="316"/>
                  <a:pt x="148" y="317"/>
                  <a:pt x="148" y="317"/>
                </a:cubicBezTo>
                <a:close/>
                <a:moveTo>
                  <a:pt x="243" y="239"/>
                </a:moveTo>
                <a:cubicBezTo>
                  <a:pt x="178" y="263"/>
                  <a:pt x="152" y="308"/>
                  <a:pt x="148" y="316"/>
                </a:cubicBezTo>
                <a:cubicBezTo>
                  <a:pt x="169" y="333"/>
                  <a:pt x="194" y="344"/>
                  <a:pt x="222" y="344"/>
                </a:cubicBezTo>
                <a:cubicBezTo>
                  <a:pt x="240" y="344"/>
                  <a:pt x="256" y="338"/>
                  <a:pt x="272" y="333"/>
                </a:cubicBezTo>
                <a:cubicBezTo>
                  <a:pt x="268" y="323"/>
                  <a:pt x="262" y="284"/>
                  <a:pt x="246" y="239"/>
                </a:cubicBezTo>
                <a:cubicBezTo>
                  <a:pt x="243" y="239"/>
                  <a:pt x="243" y="239"/>
                  <a:pt x="243" y="239"/>
                </a:cubicBezTo>
                <a:close/>
                <a:moveTo>
                  <a:pt x="250" y="190"/>
                </a:moveTo>
                <a:cubicBezTo>
                  <a:pt x="252" y="197"/>
                  <a:pt x="255" y="201"/>
                  <a:pt x="256" y="207"/>
                </a:cubicBezTo>
                <a:cubicBezTo>
                  <a:pt x="259" y="210"/>
                  <a:pt x="260" y="211"/>
                  <a:pt x="260" y="214"/>
                </a:cubicBezTo>
                <a:cubicBezTo>
                  <a:pt x="303" y="210"/>
                  <a:pt x="345" y="218"/>
                  <a:pt x="347" y="218"/>
                </a:cubicBezTo>
                <a:cubicBezTo>
                  <a:pt x="347" y="187"/>
                  <a:pt x="336" y="161"/>
                  <a:pt x="319" y="141"/>
                </a:cubicBezTo>
                <a:cubicBezTo>
                  <a:pt x="319" y="141"/>
                  <a:pt x="299" y="170"/>
                  <a:pt x="250" y="190"/>
                </a:cubicBezTo>
                <a:close/>
                <a:moveTo>
                  <a:pt x="437" y="219"/>
                </a:moveTo>
                <a:cubicBezTo>
                  <a:pt x="437" y="339"/>
                  <a:pt x="339" y="438"/>
                  <a:pt x="219" y="438"/>
                </a:cubicBezTo>
                <a:cubicBezTo>
                  <a:pt x="98" y="438"/>
                  <a:pt x="0" y="339"/>
                  <a:pt x="0" y="219"/>
                </a:cubicBezTo>
                <a:cubicBezTo>
                  <a:pt x="0" y="99"/>
                  <a:pt x="98" y="0"/>
                  <a:pt x="219" y="0"/>
                </a:cubicBezTo>
                <a:cubicBezTo>
                  <a:pt x="339" y="0"/>
                  <a:pt x="437" y="99"/>
                  <a:pt x="437" y="219"/>
                </a:cubicBezTo>
                <a:close/>
                <a:moveTo>
                  <a:pt x="368" y="219"/>
                </a:moveTo>
                <a:cubicBezTo>
                  <a:pt x="368" y="210"/>
                  <a:pt x="366" y="199"/>
                  <a:pt x="365" y="190"/>
                </a:cubicBezTo>
                <a:cubicBezTo>
                  <a:pt x="362" y="181"/>
                  <a:pt x="360" y="171"/>
                  <a:pt x="356" y="163"/>
                </a:cubicBezTo>
                <a:cubicBezTo>
                  <a:pt x="353" y="154"/>
                  <a:pt x="348" y="146"/>
                  <a:pt x="343" y="138"/>
                </a:cubicBezTo>
                <a:cubicBezTo>
                  <a:pt x="339" y="130"/>
                  <a:pt x="332" y="124"/>
                  <a:pt x="325" y="117"/>
                </a:cubicBezTo>
                <a:cubicBezTo>
                  <a:pt x="319" y="110"/>
                  <a:pt x="312" y="105"/>
                  <a:pt x="303" y="98"/>
                </a:cubicBezTo>
                <a:cubicBezTo>
                  <a:pt x="296" y="93"/>
                  <a:pt x="288" y="91"/>
                  <a:pt x="279" y="85"/>
                </a:cubicBezTo>
                <a:cubicBezTo>
                  <a:pt x="270" y="81"/>
                  <a:pt x="262" y="79"/>
                  <a:pt x="252" y="77"/>
                </a:cubicBezTo>
                <a:cubicBezTo>
                  <a:pt x="242" y="75"/>
                  <a:pt x="233" y="75"/>
                  <a:pt x="222" y="75"/>
                </a:cubicBezTo>
                <a:cubicBezTo>
                  <a:pt x="214" y="75"/>
                  <a:pt x="205" y="75"/>
                  <a:pt x="194" y="77"/>
                </a:cubicBezTo>
                <a:cubicBezTo>
                  <a:pt x="185" y="79"/>
                  <a:pt x="176" y="81"/>
                  <a:pt x="166" y="85"/>
                </a:cubicBezTo>
                <a:cubicBezTo>
                  <a:pt x="158" y="91"/>
                  <a:pt x="149" y="93"/>
                  <a:pt x="142" y="98"/>
                </a:cubicBezTo>
                <a:cubicBezTo>
                  <a:pt x="134" y="105"/>
                  <a:pt x="128" y="110"/>
                  <a:pt x="121" y="117"/>
                </a:cubicBezTo>
                <a:cubicBezTo>
                  <a:pt x="115" y="124"/>
                  <a:pt x="108" y="130"/>
                  <a:pt x="103" y="138"/>
                </a:cubicBezTo>
                <a:cubicBezTo>
                  <a:pt x="99" y="146"/>
                  <a:pt x="93" y="154"/>
                  <a:pt x="89" y="163"/>
                </a:cubicBezTo>
                <a:cubicBezTo>
                  <a:pt x="87" y="171"/>
                  <a:pt x="83" y="181"/>
                  <a:pt x="81" y="190"/>
                </a:cubicBezTo>
                <a:cubicBezTo>
                  <a:pt x="80" y="199"/>
                  <a:pt x="79" y="210"/>
                  <a:pt x="79" y="219"/>
                </a:cubicBezTo>
                <a:cubicBezTo>
                  <a:pt x="79" y="230"/>
                  <a:pt x="80" y="239"/>
                  <a:pt x="81" y="250"/>
                </a:cubicBezTo>
                <a:cubicBezTo>
                  <a:pt x="83" y="258"/>
                  <a:pt x="87" y="267"/>
                  <a:pt x="89" y="276"/>
                </a:cubicBezTo>
                <a:cubicBezTo>
                  <a:pt x="93" y="284"/>
                  <a:pt x="99" y="292"/>
                  <a:pt x="103" y="300"/>
                </a:cubicBezTo>
                <a:cubicBezTo>
                  <a:pt x="108" y="307"/>
                  <a:pt x="115" y="316"/>
                  <a:pt x="121" y="323"/>
                </a:cubicBezTo>
                <a:cubicBezTo>
                  <a:pt x="128" y="329"/>
                  <a:pt x="134" y="333"/>
                  <a:pt x="142" y="338"/>
                </a:cubicBezTo>
                <a:cubicBezTo>
                  <a:pt x="149" y="345"/>
                  <a:pt x="158" y="349"/>
                  <a:pt x="166" y="352"/>
                </a:cubicBezTo>
                <a:cubicBezTo>
                  <a:pt x="176" y="357"/>
                  <a:pt x="185" y="358"/>
                  <a:pt x="194" y="361"/>
                </a:cubicBezTo>
                <a:cubicBezTo>
                  <a:pt x="205" y="364"/>
                  <a:pt x="214" y="364"/>
                  <a:pt x="222" y="364"/>
                </a:cubicBezTo>
                <a:cubicBezTo>
                  <a:pt x="233" y="364"/>
                  <a:pt x="242" y="364"/>
                  <a:pt x="252" y="361"/>
                </a:cubicBezTo>
                <a:cubicBezTo>
                  <a:pt x="262" y="358"/>
                  <a:pt x="270" y="357"/>
                  <a:pt x="279" y="352"/>
                </a:cubicBezTo>
                <a:cubicBezTo>
                  <a:pt x="288" y="349"/>
                  <a:pt x="296" y="345"/>
                  <a:pt x="303" y="338"/>
                </a:cubicBezTo>
                <a:cubicBezTo>
                  <a:pt x="312" y="333"/>
                  <a:pt x="319" y="329"/>
                  <a:pt x="325" y="323"/>
                </a:cubicBezTo>
                <a:cubicBezTo>
                  <a:pt x="332" y="316"/>
                  <a:pt x="339" y="307"/>
                  <a:pt x="343" y="300"/>
                </a:cubicBezTo>
                <a:cubicBezTo>
                  <a:pt x="348" y="292"/>
                  <a:pt x="353" y="284"/>
                  <a:pt x="356" y="276"/>
                </a:cubicBezTo>
                <a:cubicBezTo>
                  <a:pt x="360" y="267"/>
                  <a:pt x="362" y="258"/>
                  <a:pt x="365" y="250"/>
                </a:cubicBezTo>
                <a:cubicBezTo>
                  <a:pt x="366" y="239"/>
                  <a:pt x="368" y="230"/>
                  <a:pt x="368" y="219"/>
                </a:cubicBezTo>
                <a:close/>
                <a:moveTo>
                  <a:pt x="268" y="234"/>
                </a:moveTo>
                <a:cubicBezTo>
                  <a:pt x="283" y="277"/>
                  <a:pt x="290" y="313"/>
                  <a:pt x="292" y="323"/>
                </a:cubicBezTo>
                <a:cubicBezTo>
                  <a:pt x="320" y="304"/>
                  <a:pt x="340" y="273"/>
                  <a:pt x="345" y="239"/>
                </a:cubicBezTo>
                <a:cubicBezTo>
                  <a:pt x="343" y="238"/>
                  <a:pt x="308" y="227"/>
                  <a:pt x="268" y="23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85B25D7-FB0D-4421-A9EA-F30F6CCBA4D3}"/>
              </a:ext>
            </a:extLst>
          </p:cNvPr>
          <p:cNvCxnSpPr>
            <a:cxnSpLocks/>
          </p:cNvCxnSpPr>
          <p:nvPr userDrawn="1"/>
        </p:nvCxnSpPr>
        <p:spPr>
          <a:xfrm>
            <a:off x="337256" y="6543085"/>
            <a:ext cx="10407726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8424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20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B0085ED-B2D9-4F4C-978B-DEEA913F359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77597" y="2089952"/>
            <a:ext cx="4069809" cy="1763497"/>
          </a:xfrm>
          <a:prstGeom prst="roundRect">
            <a:avLst>
              <a:gd name="adj" fmla="val 50000"/>
            </a:avLst>
          </a:prstGeom>
          <a:solidFill>
            <a:schemeClr val="bg2">
              <a:lumMod val="8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71B2BED3-EBD4-4DAA-BB33-36F0800EFEC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77596" y="4172155"/>
            <a:ext cx="4069809" cy="1763497"/>
          </a:xfrm>
          <a:prstGeom prst="roundRect">
            <a:avLst>
              <a:gd name="adj" fmla="val 50000"/>
            </a:avLst>
          </a:prstGeom>
          <a:solidFill>
            <a:schemeClr val="bg2">
              <a:lumMod val="8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4" name="Title 4">
            <a:extLst>
              <a:ext uri="{FF2B5EF4-FFF2-40B4-BE49-F238E27FC236}">
                <a16:creationId xmlns:a16="http://schemas.microsoft.com/office/drawing/2014/main" id="{0DA67C8F-D7FD-4BAC-9F4A-3466731093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596" y="672352"/>
            <a:ext cx="6823841" cy="844810"/>
          </a:xfrm>
        </p:spPr>
        <p:txBody>
          <a:bodyPr wrap="square" tIns="144000" bIns="144000">
            <a:spAutoFit/>
          </a:bodyPr>
          <a:lstStyle>
            <a:lvl1pPr>
              <a:defRPr sz="4000" b="1"/>
            </a:lvl1pPr>
          </a:lstStyle>
          <a:p>
            <a:r>
              <a:rPr lang="en-US"/>
              <a:t>Add Your Title Here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DE1CFE9-1E38-4384-85C2-4FC94E7AB2F2}"/>
              </a:ext>
            </a:extLst>
          </p:cNvPr>
          <p:cNvCxnSpPr>
            <a:cxnSpLocks/>
          </p:cNvCxnSpPr>
          <p:nvPr userDrawn="1"/>
        </p:nvCxnSpPr>
        <p:spPr>
          <a:xfrm>
            <a:off x="337256" y="6543085"/>
            <a:ext cx="10407726" cy="0"/>
          </a:xfrm>
          <a:prstGeom prst="line">
            <a:avLst/>
          </a:prstGeom>
          <a:ln w="15875">
            <a:solidFill>
              <a:srgbClr val="256D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70417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B3909212-9B5C-4554-8795-7C39F399468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6305" y="0"/>
            <a:ext cx="7710179" cy="6263671"/>
          </a:xfrm>
          <a:custGeom>
            <a:avLst/>
            <a:gdLst>
              <a:gd name="connsiteX0" fmla="*/ 2517977 w 7710179"/>
              <a:gd name="connsiteY0" fmla="*/ 0 h 6263671"/>
              <a:gd name="connsiteX1" fmla="*/ 7710179 w 7710179"/>
              <a:gd name="connsiteY1" fmla="*/ 0 h 6263671"/>
              <a:gd name="connsiteX2" fmla="*/ 3807102 w 7710179"/>
              <a:gd name="connsiteY2" fmla="*/ 5393376 h 6263671"/>
              <a:gd name="connsiteX3" fmla="*/ 870297 w 7710179"/>
              <a:gd name="connsiteY3" fmla="*/ 5864170 h 6263671"/>
              <a:gd name="connsiteX4" fmla="*/ 399502 w 7710179"/>
              <a:gd name="connsiteY4" fmla="*/ 2927365 h 6263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0179" h="6263671">
                <a:moveTo>
                  <a:pt x="2517977" y="0"/>
                </a:moveTo>
                <a:lnTo>
                  <a:pt x="7710179" y="0"/>
                </a:lnTo>
                <a:lnTo>
                  <a:pt x="3807102" y="5393376"/>
                </a:lnTo>
                <a:cubicBezTo>
                  <a:pt x="3126132" y="6334358"/>
                  <a:pt x="1811279" y="6545140"/>
                  <a:pt x="870297" y="5864170"/>
                </a:cubicBezTo>
                <a:cubicBezTo>
                  <a:pt x="-70686" y="5183200"/>
                  <a:pt x="-281468" y="3868347"/>
                  <a:pt x="399502" y="2927365"/>
                </a:cubicBez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0" name="Title 4">
            <a:extLst>
              <a:ext uri="{FF2B5EF4-FFF2-40B4-BE49-F238E27FC236}">
                <a16:creationId xmlns:a16="http://schemas.microsoft.com/office/drawing/2014/main" id="{8956043B-88A7-455A-BB48-8636F60A5F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65785" y="2190661"/>
            <a:ext cx="5378766" cy="844810"/>
          </a:xfrm>
        </p:spPr>
        <p:txBody>
          <a:bodyPr wrap="square" tIns="144000" bIns="144000">
            <a:spAutoFit/>
          </a:bodyPr>
          <a:lstStyle>
            <a:lvl1pPr>
              <a:defRPr sz="4000" b="1"/>
            </a:lvl1pPr>
          </a:lstStyle>
          <a:p>
            <a:r>
              <a:rPr lang="en-US"/>
              <a:t>Add Your Title Here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08D9469C-E5EE-42F1-AC18-132A89A7B941}"/>
              </a:ext>
            </a:extLst>
          </p:cNvPr>
          <p:cNvSpPr/>
          <p:nvPr userDrawn="1"/>
        </p:nvSpPr>
        <p:spPr>
          <a:xfrm>
            <a:off x="6865784" y="2904009"/>
            <a:ext cx="720000" cy="108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 26">
            <a:extLst>
              <a:ext uri="{FF2B5EF4-FFF2-40B4-BE49-F238E27FC236}">
                <a16:creationId xmlns:a16="http://schemas.microsoft.com/office/drawing/2014/main" id="{1423FBFF-45CF-46C1-896B-840CC8D3556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258374" y="6411686"/>
            <a:ext cx="262038" cy="262799"/>
          </a:xfrm>
          <a:custGeom>
            <a:avLst/>
            <a:gdLst>
              <a:gd name="T0" fmla="*/ 219 w 437"/>
              <a:gd name="T1" fmla="*/ 0 h 438"/>
              <a:gd name="T2" fmla="*/ 0 w 437"/>
              <a:gd name="T3" fmla="*/ 219 h 438"/>
              <a:gd name="T4" fmla="*/ 219 w 437"/>
              <a:gd name="T5" fmla="*/ 438 h 438"/>
              <a:gd name="T6" fmla="*/ 437 w 437"/>
              <a:gd name="T7" fmla="*/ 219 h 438"/>
              <a:gd name="T8" fmla="*/ 219 w 437"/>
              <a:gd name="T9" fmla="*/ 0 h 438"/>
              <a:gd name="T10" fmla="*/ 157 w 437"/>
              <a:gd name="T11" fmla="*/ 338 h 438"/>
              <a:gd name="T12" fmla="*/ 101 w 437"/>
              <a:gd name="T13" fmla="*/ 338 h 438"/>
              <a:gd name="T14" fmla="*/ 101 w 437"/>
              <a:gd name="T15" fmla="*/ 178 h 438"/>
              <a:gd name="T16" fmla="*/ 157 w 437"/>
              <a:gd name="T17" fmla="*/ 178 h 438"/>
              <a:gd name="T18" fmla="*/ 157 w 437"/>
              <a:gd name="T19" fmla="*/ 338 h 438"/>
              <a:gd name="T20" fmla="*/ 129 w 437"/>
              <a:gd name="T21" fmla="*/ 155 h 438"/>
              <a:gd name="T22" fmla="*/ 98 w 437"/>
              <a:gd name="T23" fmla="*/ 129 h 438"/>
              <a:gd name="T24" fmla="*/ 129 w 437"/>
              <a:gd name="T25" fmla="*/ 101 h 438"/>
              <a:gd name="T26" fmla="*/ 160 w 437"/>
              <a:gd name="T27" fmla="*/ 129 h 438"/>
              <a:gd name="T28" fmla="*/ 129 w 437"/>
              <a:gd name="T29" fmla="*/ 155 h 438"/>
              <a:gd name="T30" fmla="*/ 347 w 437"/>
              <a:gd name="T31" fmla="*/ 338 h 438"/>
              <a:gd name="T32" fmla="*/ 296 w 437"/>
              <a:gd name="T33" fmla="*/ 338 h 438"/>
              <a:gd name="T34" fmla="*/ 296 w 437"/>
              <a:gd name="T35" fmla="*/ 252 h 438"/>
              <a:gd name="T36" fmla="*/ 268 w 437"/>
              <a:gd name="T37" fmla="*/ 215 h 438"/>
              <a:gd name="T38" fmla="*/ 240 w 437"/>
              <a:gd name="T39" fmla="*/ 235 h 438"/>
              <a:gd name="T40" fmla="*/ 237 w 437"/>
              <a:gd name="T41" fmla="*/ 249 h 438"/>
              <a:gd name="T42" fmla="*/ 237 w 437"/>
              <a:gd name="T43" fmla="*/ 338 h 438"/>
              <a:gd name="T44" fmla="*/ 185 w 437"/>
              <a:gd name="T45" fmla="*/ 338 h 438"/>
              <a:gd name="T46" fmla="*/ 185 w 437"/>
              <a:gd name="T47" fmla="*/ 178 h 438"/>
              <a:gd name="T48" fmla="*/ 237 w 437"/>
              <a:gd name="T49" fmla="*/ 178 h 438"/>
              <a:gd name="T50" fmla="*/ 237 w 437"/>
              <a:gd name="T51" fmla="*/ 198 h 438"/>
              <a:gd name="T52" fmla="*/ 285 w 437"/>
              <a:gd name="T53" fmla="*/ 175 h 438"/>
              <a:gd name="T54" fmla="*/ 347 w 437"/>
              <a:gd name="T55" fmla="*/ 246 h 438"/>
              <a:gd name="T56" fmla="*/ 347 w 437"/>
              <a:gd name="T57" fmla="*/ 338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37" h="438">
                <a:moveTo>
                  <a:pt x="219" y="0"/>
                </a:moveTo>
                <a:cubicBezTo>
                  <a:pt x="99" y="0"/>
                  <a:pt x="0" y="99"/>
                  <a:pt x="0" y="219"/>
                </a:cubicBezTo>
                <a:cubicBezTo>
                  <a:pt x="0" y="339"/>
                  <a:pt x="99" y="438"/>
                  <a:pt x="219" y="438"/>
                </a:cubicBezTo>
                <a:cubicBezTo>
                  <a:pt x="339" y="438"/>
                  <a:pt x="437" y="339"/>
                  <a:pt x="437" y="219"/>
                </a:cubicBezTo>
                <a:cubicBezTo>
                  <a:pt x="437" y="99"/>
                  <a:pt x="339" y="0"/>
                  <a:pt x="219" y="0"/>
                </a:cubicBezTo>
                <a:close/>
                <a:moveTo>
                  <a:pt x="157" y="338"/>
                </a:moveTo>
                <a:cubicBezTo>
                  <a:pt x="101" y="338"/>
                  <a:pt x="101" y="338"/>
                  <a:pt x="101" y="33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57" y="178"/>
                  <a:pt x="157" y="178"/>
                  <a:pt x="157" y="178"/>
                </a:cubicBezTo>
                <a:cubicBezTo>
                  <a:pt x="157" y="338"/>
                  <a:pt x="157" y="338"/>
                  <a:pt x="157" y="338"/>
                </a:cubicBezTo>
                <a:close/>
                <a:moveTo>
                  <a:pt x="129" y="155"/>
                </a:moveTo>
                <a:cubicBezTo>
                  <a:pt x="111" y="155"/>
                  <a:pt x="98" y="144"/>
                  <a:pt x="98" y="129"/>
                </a:cubicBezTo>
                <a:cubicBezTo>
                  <a:pt x="98" y="112"/>
                  <a:pt x="111" y="101"/>
                  <a:pt x="129" y="101"/>
                </a:cubicBezTo>
                <a:cubicBezTo>
                  <a:pt x="148" y="101"/>
                  <a:pt x="160" y="112"/>
                  <a:pt x="160" y="129"/>
                </a:cubicBezTo>
                <a:cubicBezTo>
                  <a:pt x="160" y="144"/>
                  <a:pt x="148" y="155"/>
                  <a:pt x="129" y="155"/>
                </a:cubicBezTo>
                <a:close/>
                <a:moveTo>
                  <a:pt x="347" y="338"/>
                </a:moveTo>
                <a:cubicBezTo>
                  <a:pt x="296" y="338"/>
                  <a:pt x="296" y="338"/>
                  <a:pt x="296" y="338"/>
                </a:cubicBezTo>
                <a:cubicBezTo>
                  <a:pt x="296" y="252"/>
                  <a:pt x="296" y="252"/>
                  <a:pt x="296" y="252"/>
                </a:cubicBezTo>
                <a:cubicBezTo>
                  <a:pt x="296" y="230"/>
                  <a:pt x="285" y="215"/>
                  <a:pt x="268" y="215"/>
                </a:cubicBezTo>
                <a:cubicBezTo>
                  <a:pt x="251" y="215"/>
                  <a:pt x="243" y="224"/>
                  <a:pt x="240" y="235"/>
                </a:cubicBezTo>
                <a:cubicBezTo>
                  <a:pt x="237" y="238"/>
                  <a:pt x="237" y="241"/>
                  <a:pt x="237" y="249"/>
                </a:cubicBezTo>
                <a:cubicBezTo>
                  <a:pt x="237" y="338"/>
                  <a:pt x="237" y="338"/>
                  <a:pt x="237" y="338"/>
                </a:cubicBezTo>
                <a:cubicBezTo>
                  <a:pt x="185" y="338"/>
                  <a:pt x="185" y="338"/>
                  <a:pt x="185" y="338"/>
                </a:cubicBezTo>
                <a:cubicBezTo>
                  <a:pt x="185" y="338"/>
                  <a:pt x="185" y="192"/>
                  <a:pt x="185" y="178"/>
                </a:cubicBezTo>
                <a:cubicBezTo>
                  <a:pt x="237" y="178"/>
                  <a:pt x="237" y="178"/>
                  <a:pt x="237" y="178"/>
                </a:cubicBezTo>
                <a:cubicBezTo>
                  <a:pt x="237" y="198"/>
                  <a:pt x="237" y="198"/>
                  <a:pt x="237" y="198"/>
                </a:cubicBezTo>
                <a:cubicBezTo>
                  <a:pt x="246" y="189"/>
                  <a:pt x="259" y="175"/>
                  <a:pt x="285" y="175"/>
                </a:cubicBezTo>
                <a:cubicBezTo>
                  <a:pt x="319" y="175"/>
                  <a:pt x="347" y="195"/>
                  <a:pt x="347" y="246"/>
                </a:cubicBezTo>
                <a:cubicBezTo>
                  <a:pt x="347" y="246"/>
                  <a:pt x="347" y="246"/>
                  <a:pt x="347" y="33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33">
            <a:extLst>
              <a:ext uri="{FF2B5EF4-FFF2-40B4-BE49-F238E27FC236}">
                <a16:creationId xmlns:a16="http://schemas.microsoft.com/office/drawing/2014/main" id="{B351F613-DCFD-4EA5-88D9-FC2CB4F88A3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924041" y="6411686"/>
            <a:ext cx="262545" cy="262799"/>
          </a:xfrm>
          <a:custGeom>
            <a:avLst/>
            <a:gdLst>
              <a:gd name="T0" fmla="*/ 339 w 438"/>
              <a:gd name="T1" fmla="*/ 227 h 438"/>
              <a:gd name="T2" fmla="*/ 277 w 438"/>
              <a:gd name="T3" fmla="*/ 227 h 438"/>
              <a:gd name="T4" fmla="*/ 311 w 438"/>
              <a:gd name="T5" fmla="*/ 199 h 438"/>
              <a:gd name="T6" fmla="*/ 339 w 438"/>
              <a:gd name="T7" fmla="*/ 227 h 438"/>
              <a:gd name="T8" fmla="*/ 168 w 438"/>
              <a:gd name="T9" fmla="*/ 226 h 438"/>
              <a:gd name="T10" fmla="*/ 112 w 438"/>
              <a:gd name="T11" fmla="*/ 226 h 438"/>
              <a:gd name="T12" fmla="*/ 112 w 438"/>
              <a:gd name="T13" fmla="*/ 279 h 438"/>
              <a:gd name="T14" fmla="*/ 162 w 438"/>
              <a:gd name="T15" fmla="*/ 279 h 438"/>
              <a:gd name="T16" fmla="*/ 164 w 438"/>
              <a:gd name="T17" fmla="*/ 279 h 438"/>
              <a:gd name="T18" fmla="*/ 188 w 438"/>
              <a:gd name="T19" fmla="*/ 254 h 438"/>
              <a:gd name="T20" fmla="*/ 168 w 438"/>
              <a:gd name="T21" fmla="*/ 226 h 438"/>
              <a:gd name="T22" fmla="*/ 182 w 438"/>
              <a:gd name="T23" fmla="*/ 175 h 438"/>
              <a:gd name="T24" fmla="*/ 168 w 438"/>
              <a:gd name="T25" fmla="*/ 155 h 438"/>
              <a:gd name="T26" fmla="*/ 161 w 438"/>
              <a:gd name="T27" fmla="*/ 155 h 438"/>
              <a:gd name="T28" fmla="*/ 112 w 438"/>
              <a:gd name="T29" fmla="*/ 155 h 438"/>
              <a:gd name="T30" fmla="*/ 112 w 438"/>
              <a:gd name="T31" fmla="*/ 199 h 438"/>
              <a:gd name="T32" fmla="*/ 164 w 438"/>
              <a:gd name="T33" fmla="*/ 199 h 438"/>
              <a:gd name="T34" fmla="*/ 182 w 438"/>
              <a:gd name="T35" fmla="*/ 175 h 438"/>
              <a:gd name="T36" fmla="*/ 438 w 438"/>
              <a:gd name="T37" fmla="*/ 219 h 438"/>
              <a:gd name="T38" fmla="*/ 219 w 438"/>
              <a:gd name="T39" fmla="*/ 438 h 438"/>
              <a:gd name="T40" fmla="*/ 0 w 438"/>
              <a:gd name="T41" fmla="*/ 219 h 438"/>
              <a:gd name="T42" fmla="*/ 219 w 438"/>
              <a:gd name="T43" fmla="*/ 0 h 438"/>
              <a:gd name="T44" fmla="*/ 438 w 438"/>
              <a:gd name="T45" fmla="*/ 219 h 438"/>
              <a:gd name="T46" fmla="*/ 268 w 438"/>
              <a:gd name="T47" fmla="*/ 155 h 438"/>
              <a:gd name="T48" fmla="*/ 348 w 438"/>
              <a:gd name="T49" fmla="*/ 155 h 438"/>
              <a:gd name="T50" fmla="*/ 348 w 438"/>
              <a:gd name="T51" fmla="*/ 134 h 438"/>
              <a:gd name="T52" fmla="*/ 268 w 438"/>
              <a:gd name="T53" fmla="*/ 134 h 438"/>
              <a:gd name="T54" fmla="*/ 268 w 438"/>
              <a:gd name="T55" fmla="*/ 155 h 438"/>
              <a:gd name="T56" fmla="*/ 192 w 438"/>
              <a:gd name="T57" fmla="*/ 209 h 438"/>
              <a:gd name="T58" fmla="*/ 222 w 438"/>
              <a:gd name="T59" fmla="*/ 172 h 438"/>
              <a:gd name="T60" fmla="*/ 168 w 438"/>
              <a:gd name="T61" fmla="*/ 121 h 438"/>
              <a:gd name="T62" fmla="*/ 112 w 438"/>
              <a:gd name="T63" fmla="*/ 121 h 438"/>
              <a:gd name="T64" fmla="*/ 111 w 438"/>
              <a:gd name="T65" fmla="*/ 121 h 438"/>
              <a:gd name="T66" fmla="*/ 69 w 438"/>
              <a:gd name="T67" fmla="*/ 121 h 438"/>
              <a:gd name="T68" fmla="*/ 69 w 438"/>
              <a:gd name="T69" fmla="*/ 312 h 438"/>
              <a:gd name="T70" fmla="*/ 111 w 438"/>
              <a:gd name="T71" fmla="*/ 312 h 438"/>
              <a:gd name="T72" fmla="*/ 112 w 438"/>
              <a:gd name="T73" fmla="*/ 312 h 438"/>
              <a:gd name="T74" fmla="*/ 168 w 438"/>
              <a:gd name="T75" fmla="*/ 312 h 438"/>
              <a:gd name="T76" fmla="*/ 228 w 438"/>
              <a:gd name="T77" fmla="*/ 256 h 438"/>
              <a:gd name="T78" fmla="*/ 192 w 438"/>
              <a:gd name="T79" fmla="*/ 209 h 438"/>
              <a:gd name="T80" fmla="*/ 375 w 438"/>
              <a:gd name="T81" fmla="*/ 253 h 438"/>
              <a:gd name="T82" fmla="*/ 308 w 438"/>
              <a:gd name="T83" fmla="*/ 170 h 438"/>
              <a:gd name="T84" fmla="*/ 236 w 438"/>
              <a:gd name="T85" fmla="*/ 244 h 438"/>
              <a:gd name="T86" fmla="*/ 308 w 438"/>
              <a:gd name="T87" fmla="*/ 318 h 438"/>
              <a:gd name="T88" fmla="*/ 373 w 438"/>
              <a:gd name="T89" fmla="*/ 265 h 438"/>
              <a:gd name="T90" fmla="*/ 342 w 438"/>
              <a:gd name="T91" fmla="*/ 265 h 438"/>
              <a:gd name="T92" fmla="*/ 311 w 438"/>
              <a:gd name="T93" fmla="*/ 288 h 438"/>
              <a:gd name="T94" fmla="*/ 277 w 438"/>
              <a:gd name="T95" fmla="*/ 253 h 438"/>
              <a:gd name="T96" fmla="*/ 375 w 438"/>
              <a:gd name="T97" fmla="*/ 253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38" h="438">
                <a:moveTo>
                  <a:pt x="339" y="227"/>
                </a:moveTo>
                <a:cubicBezTo>
                  <a:pt x="277" y="227"/>
                  <a:pt x="277" y="227"/>
                  <a:pt x="277" y="227"/>
                </a:cubicBezTo>
                <a:cubicBezTo>
                  <a:pt x="277" y="227"/>
                  <a:pt x="281" y="199"/>
                  <a:pt x="311" y="199"/>
                </a:cubicBezTo>
                <a:cubicBezTo>
                  <a:pt x="339" y="199"/>
                  <a:pt x="339" y="227"/>
                  <a:pt x="339" y="227"/>
                </a:cubicBezTo>
                <a:close/>
                <a:moveTo>
                  <a:pt x="168" y="226"/>
                </a:moveTo>
                <a:cubicBezTo>
                  <a:pt x="168" y="226"/>
                  <a:pt x="168" y="226"/>
                  <a:pt x="112" y="226"/>
                </a:cubicBezTo>
                <a:cubicBezTo>
                  <a:pt x="112" y="226"/>
                  <a:pt x="112" y="226"/>
                  <a:pt x="112" y="279"/>
                </a:cubicBezTo>
                <a:cubicBezTo>
                  <a:pt x="112" y="279"/>
                  <a:pt x="112" y="279"/>
                  <a:pt x="162" y="279"/>
                </a:cubicBezTo>
                <a:cubicBezTo>
                  <a:pt x="162" y="279"/>
                  <a:pt x="162" y="279"/>
                  <a:pt x="164" y="279"/>
                </a:cubicBezTo>
                <a:cubicBezTo>
                  <a:pt x="173" y="279"/>
                  <a:pt x="188" y="276"/>
                  <a:pt x="188" y="254"/>
                </a:cubicBezTo>
                <a:cubicBezTo>
                  <a:pt x="188" y="226"/>
                  <a:pt x="168" y="226"/>
                  <a:pt x="168" y="226"/>
                </a:cubicBezTo>
                <a:close/>
                <a:moveTo>
                  <a:pt x="182" y="175"/>
                </a:moveTo>
                <a:cubicBezTo>
                  <a:pt x="182" y="155"/>
                  <a:pt x="168" y="155"/>
                  <a:pt x="168" y="155"/>
                </a:cubicBezTo>
                <a:cubicBezTo>
                  <a:pt x="168" y="155"/>
                  <a:pt x="168" y="155"/>
                  <a:pt x="161" y="155"/>
                </a:cubicBezTo>
                <a:cubicBezTo>
                  <a:pt x="161" y="155"/>
                  <a:pt x="161" y="155"/>
                  <a:pt x="112" y="155"/>
                </a:cubicBezTo>
                <a:cubicBezTo>
                  <a:pt x="112" y="199"/>
                  <a:pt x="112" y="199"/>
                  <a:pt x="112" y="199"/>
                </a:cubicBezTo>
                <a:cubicBezTo>
                  <a:pt x="112" y="199"/>
                  <a:pt x="112" y="199"/>
                  <a:pt x="164" y="199"/>
                </a:cubicBezTo>
                <a:cubicBezTo>
                  <a:pt x="173" y="199"/>
                  <a:pt x="182" y="194"/>
                  <a:pt x="182" y="175"/>
                </a:cubicBezTo>
                <a:close/>
                <a:moveTo>
                  <a:pt x="438" y="219"/>
                </a:moveTo>
                <a:cubicBezTo>
                  <a:pt x="438" y="339"/>
                  <a:pt x="339" y="438"/>
                  <a:pt x="219" y="438"/>
                </a:cubicBezTo>
                <a:cubicBezTo>
                  <a:pt x="99" y="438"/>
                  <a:pt x="0" y="339"/>
                  <a:pt x="0" y="219"/>
                </a:cubicBezTo>
                <a:cubicBezTo>
                  <a:pt x="0" y="99"/>
                  <a:pt x="99" y="0"/>
                  <a:pt x="219" y="0"/>
                </a:cubicBezTo>
                <a:cubicBezTo>
                  <a:pt x="339" y="0"/>
                  <a:pt x="438" y="99"/>
                  <a:pt x="438" y="219"/>
                </a:cubicBezTo>
                <a:close/>
                <a:moveTo>
                  <a:pt x="268" y="155"/>
                </a:moveTo>
                <a:cubicBezTo>
                  <a:pt x="268" y="155"/>
                  <a:pt x="268" y="155"/>
                  <a:pt x="348" y="155"/>
                </a:cubicBezTo>
                <a:cubicBezTo>
                  <a:pt x="348" y="134"/>
                  <a:pt x="348" y="134"/>
                  <a:pt x="348" y="134"/>
                </a:cubicBezTo>
                <a:cubicBezTo>
                  <a:pt x="348" y="134"/>
                  <a:pt x="348" y="134"/>
                  <a:pt x="268" y="134"/>
                </a:cubicBezTo>
                <a:cubicBezTo>
                  <a:pt x="268" y="134"/>
                  <a:pt x="268" y="134"/>
                  <a:pt x="268" y="155"/>
                </a:cubicBezTo>
                <a:close/>
                <a:moveTo>
                  <a:pt x="192" y="209"/>
                </a:moveTo>
                <a:cubicBezTo>
                  <a:pt x="192" y="209"/>
                  <a:pt x="222" y="206"/>
                  <a:pt x="222" y="172"/>
                </a:cubicBezTo>
                <a:cubicBezTo>
                  <a:pt x="222" y="139"/>
                  <a:pt x="198" y="121"/>
                  <a:pt x="168" y="121"/>
                </a:cubicBezTo>
                <a:cubicBezTo>
                  <a:pt x="112" y="121"/>
                  <a:pt x="112" y="121"/>
                  <a:pt x="112" y="121"/>
                </a:cubicBezTo>
                <a:cubicBezTo>
                  <a:pt x="111" y="121"/>
                  <a:pt x="111" y="121"/>
                  <a:pt x="111" y="121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69" y="312"/>
                  <a:pt x="69" y="312"/>
                  <a:pt x="69" y="312"/>
                </a:cubicBezTo>
                <a:cubicBezTo>
                  <a:pt x="111" y="312"/>
                  <a:pt x="111" y="312"/>
                  <a:pt x="111" y="312"/>
                </a:cubicBezTo>
                <a:cubicBezTo>
                  <a:pt x="112" y="312"/>
                  <a:pt x="112" y="312"/>
                  <a:pt x="112" y="312"/>
                </a:cubicBezTo>
                <a:cubicBezTo>
                  <a:pt x="168" y="312"/>
                  <a:pt x="168" y="312"/>
                  <a:pt x="168" y="312"/>
                </a:cubicBezTo>
                <a:cubicBezTo>
                  <a:pt x="168" y="312"/>
                  <a:pt x="228" y="315"/>
                  <a:pt x="228" y="256"/>
                </a:cubicBezTo>
                <a:cubicBezTo>
                  <a:pt x="228" y="256"/>
                  <a:pt x="231" y="209"/>
                  <a:pt x="192" y="209"/>
                </a:cubicBezTo>
                <a:close/>
                <a:moveTo>
                  <a:pt x="375" y="253"/>
                </a:moveTo>
                <a:cubicBezTo>
                  <a:pt x="375" y="253"/>
                  <a:pt x="387" y="170"/>
                  <a:pt x="308" y="170"/>
                </a:cubicBezTo>
                <a:cubicBezTo>
                  <a:pt x="236" y="170"/>
                  <a:pt x="236" y="244"/>
                  <a:pt x="236" y="244"/>
                </a:cubicBezTo>
                <a:cubicBezTo>
                  <a:pt x="236" y="244"/>
                  <a:pt x="231" y="318"/>
                  <a:pt x="308" y="318"/>
                </a:cubicBezTo>
                <a:cubicBezTo>
                  <a:pt x="308" y="318"/>
                  <a:pt x="373" y="319"/>
                  <a:pt x="373" y="265"/>
                </a:cubicBezTo>
                <a:cubicBezTo>
                  <a:pt x="342" y="265"/>
                  <a:pt x="342" y="265"/>
                  <a:pt x="342" y="265"/>
                </a:cubicBezTo>
                <a:cubicBezTo>
                  <a:pt x="342" y="265"/>
                  <a:pt x="342" y="288"/>
                  <a:pt x="311" y="288"/>
                </a:cubicBezTo>
                <a:cubicBezTo>
                  <a:pt x="311" y="288"/>
                  <a:pt x="277" y="289"/>
                  <a:pt x="277" y="253"/>
                </a:cubicBezTo>
                <a:cubicBezTo>
                  <a:pt x="375" y="253"/>
                  <a:pt x="375" y="253"/>
                  <a:pt x="375" y="253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34">
            <a:extLst>
              <a:ext uri="{FF2B5EF4-FFF2-40B4-BE49-F238E27FC236}">
                <a16:creationId xmlns:a16="http://schemas.microsoft.com/office/drawing/2014/main" id="{2D23EF49-1999-4184-9B4D-AE2220E1952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592960" y="6411686"/>
            <a:ext cx="261784" cy="262799"/>
          </a:xfrm>
          <a:custGeom>
            <a:avLst/>
            <a:gdLst>
              <a:gd name="T0" fmla="*/ 101 w 437"/>
              <a:gd name="T1" fmla="*/ 194 h 438"/>
              <a:gd name="T2" fmla="*/ 215 w 437"/>
              <a:gd name="T3" fmla="*/ 178 h 438"/>
              <a:gd name="T4" fmla="*/ 237 w 437"/>
              <a:gd name="T5" fmla="*/ 219 h 438"/>
              <a:gd name="T6" fmla="*/ 100 w 437"/>
              <a:gd name="T7" fmla="*/ 216 h 438"/>
              <a:gd name="T8" fmla="*/ 132 w 437"/>
              <a:gd name="T9" fmla="*/ 303 h 438"/>
              <a:gd name="T10" fmla="*/ 305 w 437"/>
              <a:gd name="T11" fmla="*/ 126 h 438"/>
              <a:gd name="T12" fmla="*/ 194 w 437"/>
              <a:gd name="T13" fmla="*/ 98 h 438"/>
              <a:gd name="T14" fmla="*/ 305 w 437"/>
              <a:gd name="T15" fmla="*/ 126 h 438"/>
              <a:gd name="T16" fmla="*/ 193 w 437"/>
              <a:gd name="T17" fmla="*/ 100 h 438"/>
              <a:gd name="T18" fmla="*/ 148 w 437"/>
              <a:gd name="T19" fmla="*/ 317 h 438"/>
              <a:gd name="T20" fmla="*/ 145 w 437"/>
              <a:gd name="T21" fmla="*/ 313 h 438"/>
              <a:gd name="T22" fmla="*/ 243 w 437"/>
              <a:gd name="T23" fmla="*/ 239 h 438"/>
              <a:gd name="T24" fmla="*/ 222 w 437"/>
              <a:gd name="T25" fmla="*/ 344 h 438"/>
              <a:gd name="T26" fmla="*/ 246 w 437"/>
              <a:gd name="T27" fmla="*/ 239 h 438"/>
              <a:gd name="T28" fmla="*/ 250 w 437"/>
              <a:gd name="T29" fmla="*/ 190 h 438"/>
              <a:gd name="T30" fmla="*/ 260 w 437"/>
              <a:gd name="T31" fmla="*/ 214 h 438"/>
              <a:gd name="T32" fmla="*/ 319 w 437"/>
              <a:gd name="T33" fmla="*/ 141 h 438"/>
              <a:gd name="T34" fmla="*/ 437 w 437"/>
              <a:gd name="T35" fmla="*/ 219 h 438"/>
              <a:gd name="T36" fmla="*/ 0 w 437"/>
              <a:gd name="T37" fmla="*/ 219 h 438"/>
              <a:gd name="T38" fmla="*/ 437 w 437"/>
              <a:gd name="T39" fmla="*/ 219 h 438"/>
              <a:gd name="T40" fmla="*/ 365 w 437"/>
              <a:gd name="T41" fmla="*/ 190 h 438"/>
              <a:gd name="T42" fmla="*/ 343 w 437"/>
              <a:gd name="T43" fmla="*/ 138 h 438"/>
              <a:gd name="T44" fmla="*/ 303 w 437"/>
              <a:gd name="T45" fmla="*/ 98 h 438"/>
              <a:gd name="T46" fmla="*/ 252 w 437"/>
              <a:gd name="T47" fmla="*/ 77 h 438"/>
              <a:gd name="T48" fmla="*/ 194 w 437"/>
              <a:gd name="T49" fmla="*/ 77 h 438"/>
              <a:gd name="T50" fmla="*/ 142 w 437"/>
              <a:gd name="T51" fmla="*/ 98 h 438"/>
              <a:gd name="T52" fmla="*/ 103 w 437"/>
              <a:gd name="T53" fmla="*/ 138 h 438"/>
              <a:gd name="T54" fmla="*/ 81 w 437"/>
              <a:gd name="T55" fmla="*/ 190 h 438"/>
              <a:gd name="T56" fmla="*/ 81 w 437"/>
              <a:gd name="T57" fmla="*/ 250 h 438"/>
              <a:gd name="T58" fmla="*/ 103 w 437"/>
              <a:gd name="T59" fmla="*/ 300 h 438"/>
              <a:gd name="T60" fmla="*/ 142 w 437"/>
              <a:gd name="T61" fmla="*/ 338 h 438"/>
              <a:gd name="T62" fmla="*/ 194 w 437"/>
              <a:gd name="T63" fmla="*/ 361 h 438"/>
              <a:gd name="T64" fmla="*/ 252 w 437"/>
              <a:gd name="T65" fmla="*/ 361 h 438"/>
              <a:gd name="T66" fmla="*/ 303 w 437"/>
              <a:gd name="T67" fmla="*/ 338 h 438"/>
              <a:gd name="T68" fmla="*/ 343 w 437"/>
              <a:gd name="T69" fmla="*/ 300 h 438"/>
              <a:gd name="T70" fmla="*/ 365 w 437"/>
              <a:gd name="T71" fmla="*/ 250 h 438"/>
              <a:gd name="T72" fmla="*/ 268 w 437"/>
              <a:gd name="T73" fmla="*/ 234 h 438"/>
              <a:gd name="T74" fmla="*/ 345 w 437"/>
              <a:gd name="T75" fmla="*/ 239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37" h="438">
                <a:moveTo>
                  <a:pt x="215" y="178"/>
                </a:moveTo>
                <a:cubicBezTo>
                  <a:pt x="156" y="194"/>
                  <a:pt x="105" y="194"/>
                  <a:pt x="101" y="194"/>
                </a:cubicBezTo>
                <a:cubicBezTo>
                  <a:pt x="109" y="154"/>
                  <a:pt x="136" y="124"/>
                  <a:pt x="172" y="106"/>
                </a:cubicBezTo>
                <a:cubicBezTo>
                  <a:pt x="173" y="110"/>
                  <a:pt x="194" y="140"/>
                  <a:pt x="215" y="178"/>
                </a:cubicBezTo>
                <a:close/>
                <a:moveTo>
                  <a:pt x="233" y="220"/>
                </a:moveTo>
                <a:cubicBezTo>
                  <a:pt x="234" y="219"/>
                  <a:pt x="235" y="219"/>
                  <a:pt x="237" y="219"/>
                </a:cubicBezTo>
                <a:cubicBezTo>
                  <a:pt x="234" y="211"/>
                  <a:pt x="230" y="205"/>
                  <a:pt x="227" y="198"/>
                </a:cubicBezTo>
                <a:cubicBezTo>
                  <a:pt x="162" y="216"/>
                  <a:pt x="101" y="216"/>
                  <a:pt x="100" y="216"/>
                </a:cubicBezTo>
                <a:cubicBezTo>
                  <a:pt x="100" y="216"/>
                  <a:pt x="100" y="218"/>
                  <a:pt x="100" y="219"/>
                </a:cubicBezTo>
                <a:cubicBezTo>
                  <a:pt x="100" y="251"/>
                  <a:pt x="112" y="280"/>
                  <a:pt x="132" y="303"/>
                </a:cubicBezTo>
                <a:cubicBezTo>
                  <a:pt x="132" y="303"/>
                  <a:pt x="165" y="243"/>
                  <a:pt x="233" y="220"/>
                </a:cubicBezTo>
                <a:close/>
                <a:moveTo>
                  <a:pt x="305" y="126"/>
                </a:moveTo>
                <a:cubicBezTo>
                  <a:pt x="283" y="106"/>
                  <a:pt x="254" y="94"/>
                  <a:pt x="222" y="94"/>
                </a:cubicBezTo>
                <a:cubicBezTo>
                  <a:pt x="213" y="94"/>
                  <a:pt x="205" y="97"/>
                  <a:pt x="194" y="98"/>
                </a:cubicBezTo>
                <a:cubicBezTo>
                  <a:pt x="195" y="101"/>
                  <a:pt x="219" y="133"/>
                  <a:pt x="240" y="171"/>
                </a:cubicBezTo>
                <a:cubicBezTo>
                  <a:pt x="287" y="153"/>
                  <a:pt x="305" y="126"/>
                  <a:pt x="305" y="126"/>
                </a:cubicBezTo>
                <a:close/>
                <a:moveTo>
                  <a:pt x="194" y="98"/>
                </a:moveTo>
                <a:cubicBezTo>
                  <a:pt x="193" y="100"/>
                  <a:pt x="193" y="100"/>
                  <a:pt x="193" y="100"/>
                </a:cubicBezTo>
                <a:cubicBezTo>
                  <a:pt x="193" y="100"/>
                  <a:pt x="194" y="100"/>
                  <a:pt x="194" y="98"/>
                </a:cubicBezTo>
                <a:close/>
                <a:moveTo>
                  <a:pt x="148" y="317"/>
                </a:moveTo>
                <a:cubicBezTo>
                  <a:pt x="148" y="317"/>
                  <a:pt x="148" y="317"/>
                  <a:pt x="148" y="316"/>
                </a:cubicBezTo>
                <a:cubicBezTo>
                  <a:pt x="147" y="315"/>
                  <a:pt x="146" y="314"/>
                  <a:pt x="145" y="313"/>
                </a:cubicBezTo>
                <a:cubicBezTo>
                  <a:pt x="146" y="316"/>
                  <a:pt x="148" y="317"/>
                  <a:pt x="148" y="317"/>
                </a:cubicBezTo>
                <a:close/>
                <a:moveTo>
                  <a:pt x="243" y="239"/>
                </a:moveTo>
                <a:cubicBezTo>
                  <a:pt x="178" y="263"/>
                  <a:pt x="152" y="308"/>
                  <a:pt x="148" y="316"/>
                </a:cubicBezTo>
                <a:cubicBezTo>
                  <a:pt x="169" y="333"/>
                  <a:pt x="194" y="344"/>
                  <a:pt x="222" y="344"/>
                </a:cubicBezTo>
                <a:cubicBezTo>
                  <a:pt x="240" y="344"/>
                  <a:pt x="256" y="338"/>
                  <a:pt x="272" y="333"/>
                </a:cubicBezTo>
                <a:cubicBezTo>
                  <a:pt x="268" y="323"/>
                  <a:pt x="262" y="284"/>
                  <a:pt x="246" y="239"/>
                </a:cubicBezTo>
                <a:cubicBezTo>
                  <a:pt x="243" y="239"/>
                  <a:pt x="243" y="239"/>
                  <a:pt x="243" y="239"/>
                </a:cubicBezTo>
                <a:close/>
                <a:moveTo>
                  <a:pt x="250" y="190"/>
                </a:moveTo>
                <a:cubicBezTo>
                  <a:pt x="252" y="197"/>
                  <a:pt x="255" y="201"/>
                  <a:pt x="256" y="207"/>
                </a:cubicBezTo>
                <a:cubicBezTo>
                  <a:pt x="259" y="210"/>
                  <a:pt x="260" y="211"/>
                  <a:pt x="260" y="214"/>
                </a:cubicBezTo>
                <a:cubicBezTo>
                  <a:pt x="303" y="210"/>
                  <a:pt x="345" y="218"/>
                  <a:pt x="347" y="218"/>
                </a:cubicBezTo>
                <a:cubicBezTo>
                  <a:pt x="347" y="187"/>
                  <a:pt x="336" y="161"/>
                  <a:pt x="319" y="141"/>
                </a:cubicBezTo>
                <a:cubicBezTo>
                  <a:pt x="319" y="141"/>
                  <a:pt x="299" y="170"/>
                  <a:pt x="250" y="190"/>
                </a:cubicBezTo>
                <a:close/>
                <a:moveTo>
                  <a:pt x="437" y="219"/>
                </a:moveTo>
                <a:cubicBezTo>
                  <a:pt x="437" y="339"/>
                  <a:pt x="339" y="438"/>
                  <a:pt x="219" y="438"/>
                </a:cubicBezTo>
                <a:cubicBezTo>
                  <a:pt x="98" y="438"/>
                  <a:pt x="0" y="339"/>
                  <a:pt x="0" y="219"/>
                </a:cubicBezTo>
                <a:cubicBezTo>
                  <a:pt x="0" y="99"/>
                  <a:pt x="98" y="0"/>
                  <a:pt x="219" y="0"/>
                </a:cubicBezTo>
                <a:cubicBezTo>
                  <a:pt x="339" y="0"/>
                  <a:pt x="437" y="99"/>
                  <a:pt x="437" y="219"/>
                </a:cubicBezTo>
                <a:close/>
                <a:moveTo>
                  <a:pt x="368" y="219"/>
                </a:moveTo>
                <a:cubicBezTo>
                  <a:pt x="368" y="210"/>
                  <a:pt x="366" y="199"/>
                  <a:pt x="365" y="190"/>
                </a:cubicBezTo>
                <a:cubicBezTo>
                  <a:pt x="362" y="181"/>
                  <a:pt x="360" y="171"/>
                  <a:pt x="356" y="163"/>
                </a:cubicBezTo>
                <a:cubicBezTo>
                  <a:pt x="353" y="154"/>
                  <a:pt x="348" y="146"/>
                  <a:pt x="343" y="138"/>
                </a:cubicBezTo>
                <a:cubicBezTo>
                  <a:pt x="339" y="130"/>
                  <a:pt x="332" y="124"/>
                  <a:pt x="325" y="117"/>
                </a:cubicBezTo>
                <a:cubicBezTo>
                  <a:pt x="319" y="110"/>
                  <a:pt x="312" y="105"/>
                  <a:pt x="303" y="98"/>
                </a:cubicBezTo>
                <a:cubicBezTo>
                  <a:pt x="296" y="93"/>
                  <a:pt x="288" y="91"/>
                  <a:pt x="279" y="85"/>
                </a:cubicBezTo>
                <a:cubicBezTo>
                  <a:pt x="270" y="81"/>
                  <a:pt x="262" y="79"/>
                  <a:pt x="252" y="77"/>
                </a:cubicBezTo>
                <a:cubicBezTo>
                  <a:pt x="242" y="75"/>
                  <a:pt x="233" y="75"/>
                  <a:pt x="222" y="75"/>
                </a:cubicBezTo>
                <a:cubicBezTo>
                  <a:pt x="214" y="75"/>
                  <a:pt x="205" y="75"/>
                  <a:pt x="194" y="77"/>
                </a:cubicBezTo>
                <a:cubicBezTo>
                  <a:pt x="185" y="79"/>
                  <a:pt x="176" y="81"/>
                  <a:pt x="166" y="85"/>
                </a:cubicBezTo>
                <a:cubicBezTo>
                  <a:pt x="158" y="91"/>
                  <a:pt x="149" y="93"/>
                  <a:pt x="142" y="98"/>
                </a:cubicBezTo>
                <a:cubicBezTo>
                  <a:pt x="134" y="105"/>
                  <a:pt x="128" y="110"/>
                  <a:pt x="121" y="117"/>
                </a:cubicBezTo>
                <a:cubicBezTo>
                  <a:pt x="115" y="124"/>
                  <a:pt x="108" y="130"/>
                  <a:pt x="103" y="138"/>
                </a:cubicBezTo>
                <a:cubicBezTo>
                  <a:pt x="99" y="146"/>
                  <a:pt x="93" y="154"/>
                  <a:pt x="89" y="163"/>
                </a:cubicBezTo>
                <a:cubicBezTo>
                  <a:pt x="87" y="171"/>
                  <a:pt x="83" y="181"/>
                  <a:pt x="81" y="190"/>
                </a:cubicBezTo>
                <a:cubicBezTo>
                  <a:pt x="80" y="199"/>
                  <a:pt x="79" y="210"/>
                  <a:pt x="79" y="219"/>
                </a:cubicBezTo>
                <a:cubicBezTo>
                  <a:pt x="79" y="230"/>
                  <a:pt x="80" y="239"/>
                  <a:pt x="81" y="250"/>
                </a:cubicBezTo>
                <a:cubicBezTo>
                  <a:pt x="83" y="258"/>
                  <a:pt x="87" y="267"/>
                  <a:pt x="89" y="276"/>
                </a:cubicBezTo>
                <a:cubicBezTo>
                  <a:pt x="93" y="284"/>
                  <a:pt x="99" y="292"/>
                  <a:pt x="103" y="300"/>
                </a:cubicBezTo>
                <a:cubicBezTo>
                  <a:pt x="108" y="307"/>
                  <a:pt x="115" y="316"/>
                  <a:pt x="121" y="323"/>
                </a:cubicBezTo>
                <a:cubicBezTo>
                  <a:pt x="128" y="329"/>
                  <a:pt x="134" y="333"/>
                  <a:pt x="142" y="338"/>
                </a:cubicBezTo>
                <a:cubicBezTo>
                  <a:pt x="149" y="345"/>
                  <a:pt x="158" y="349"/>
                  <a:pt x="166" y="352"/>
                </a:cubicBezTo>
                <a:cubicBezTo>
                  <a:pt x="176" y="357"/>
                  <a:pt x="185" y="358"/>
                  <a:pt x="194" y="361"/>
                </a:cubicBezTo>
                <a:cubicBezTo>
                  <a:pt x="205" y="364"/>
                  <a:pt x="214" y="364"/>
                  <a:pt x="222" y="364"/>
                </a:cubicBezTo>
                <a:cubicBezTo>
                  <a:pt x="233" y="364"/>
                  <a:pt x="242" y="364"/>
                  <a:pt x="252" y="361"/>
                </a:cubicBezTo>
                <a:cubicBezTo>
                  <a:pt x="262" y="358"/>
                  <a:pt x="270" y="357"/>
                  <a:pt x="279" y="352"/>
                </a:cubicBezTo>
                <a:cubicBezTo>
                  <a:pt x="288" y="349"/>
                  <a:pt x="296" y="345"/>
                  <a:pt x="303" y="338"/>
                </a:cubicBezTo>
                <a:cubicBezTo>
                  <a:pt x="312" y="333"/>
                  <a:pt x="319" y="329"/>
                  <a:pt x="325" y="323"/>
                </a:cubicBezTo>
                <a:cubicBezTo>
                  <a:pt x="332" y="316"/>
                  <a:pt x="339" y="307"/>
                  <a:pt x="343" y="300"/>
                </a:cubicBezTo>
                <a:cubicBezTo>
                  <a:pt x="348" y="292"/>
                  <a:pt x="353" y="284"/>
                  <a:pt x="356" y="276"/>
                </a:cubicBezTo>
                <a:cubicBezTo>
                  <a:pt x="360" y="267"/>
                  <a:pt x="362" y="258"/>
                  <a:pt x="365" y="250"/>
                </a:cubicBezTo>
                <a:cubicBezTo>
                  <a:pt x="366" y="239"/>
                  <a:pt x="368" y="230"/>
                  <a:pt x="368" y="219"/>
                </a:cubicBezTo>
                <a:close/>
                <a:moveTo>
                  <a:pt x="268" y="234"/>
                </a:moveTo>
                <a:cubicBezTo>
                  <a:pt x="283" y="277"/>
                  <a:pt x="290" y="313"/>
                  <a:pt x="292" y="323"/>
                </a:cubicBezTo>
                <a:cubicBezTo>
                  <a:pt x="320" y="304"/>
                  <a:pt x="340" y="273"/>
                  <a:pt x="345" y="239"/>
                </a:cubicBezTo>
                <a:cubicBezTo>
                  <a:pt x="343" y="238"/>
                  <a:pt x="308" y="227"/>
                  <a:pt x="268" y="23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280AEBE-3C23-40AC-9E00-CD90ED97C2D9}"/>
              </a:ext>
            </a:extLst>
          </p:cNvPr>
          <p:cNvCxnSpPr>
            <a:cxnSpLocks/>
          </p:cNvCxnSpPr>
          <p:nvPr userDrawn="1"/>
        </p:nvCxnSpPr>
        <p:spPr>
          <a:xfrm>
            <a:off x="337256" y="6543085"/>
            <a:ext cx="10407726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237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9" grpId="0" animBg="1"/>
      <p:bldP spid="14" grpId="0" animBg="1"/>
      <p:bldP spid="15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05772C3-5783-4155-B7A8-C1B04347D13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259417" y="1936598"/>
            <a:ext cx="7673163" cy="2313593"/>
          </a:xfrm>
          <a:prstGeom prst="roundRect">
            <a:avLst>
              <a:gd name="adj" fmla="val 50000"/>
            </a:avLst>
          </a:prstGeom>
          <a:solidFill>
            <a:schemeClr val="bg2">
              <a:lumMod val="8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4" name="Title 4">
            <a:extLst>
              <a:ext uri="{FF2B5EF4-FFF2-40B4-BE49-F238E27FC236}">
                <a16:creationId xmlns:a16="http://schemas.microsoft.com/office/drawing/2014/main" id="{0DA67C8F-D7FD-4BAC-9F4A-3466731093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596" y="672352"/>
            <a:ext cx="6823841" cy="844810"/>
          </a:xfrm>
        </p:spPr>
        <p:txBody>
          <a:bodyPr wrap="square" tIns="144000" bIns="144000">
            <a:spAutoFit/>
          </a:bodyPr>
          <a:lstStyle>
            <a:lvl1pPr>
              <a:defRPr sz="4000" b="1"/>
            </a:lvl1pPr>
          </a:lstStyle>
          <a:p>
            <a:r>
              <a:rPr lang="en-US"/>
              <a:t>Add Your Title Here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E6D749B0-F634-427E-9266-75FEC352BB8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1" y="1936609"/>
            <a:ext cx="2085756" cy="2313594"/>
          </a:xfrm>
          <a:custGeom>
            <a:avLst/>
            <a:gdLst>
              <a:gd name="connsiteX0" fmla="*/ 0 w 2085756"/>
              <a:gd name="connsiteY0" fmla="*/ 0 h 2313594"/>
              <a:gd name="connsiteX1" fmla="*/ 928959 w 2085756"/>
              <a:gd name="connsiteY1" fmla="*/ 0 h 2313594"/>
              <a:gd name="connsiteX2" fmla="*/ 2085756 w 2085756"/>
              <a:gd name="connsiteY2" fmla="*/ 1156797 h 2313594"/>
              <a:gd name="connsiteX3" fmla="*/ 2085755 w 2085756"/>
              <a:gd name="connsiteY3" fmla="*/ 1156797 h 2313594"/>
              <a:gd name="connsiteX4" fmla="*/ 928958 w 2085756"/>
              <a:gd name="connsiteY4" fmla="*/ 2313594 h 2313594"/>
              <a:gd name="connsiteX5" fmla="*/ 0 w 2085756"/>
              <a:gd name="connsiteY5" fmla="*/ 2313594 h 231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85756" h="2313594">
                <a:moveTo>
                  <a:pt x="0" y="0"/>
                </a:moveTo>
                <a:lnTo>
                  <a:pt x="928959" y="0"/>
                </a:lnTo>
                <a:cubicBezTo>
                  <a:pt x="1567840" y="0"/>
                  <a:pt x="2085756" y="517916"/>
                  <a:pt x="2085756" y="1156797"/>
                </a:cubicBezTo>
                <a:lnTo>
                  <a:pt x="2085755" y="1156797"/>
                </a:lnTo>
                <a:cubicBezTo>
                  <a:pt x="2085755" y="1795678"/>
                  <a:pt x="1567839" y="2313594"/>
                  <a:pt x="928958" y="2313594"/>
                </a:cubicBezTo>
                <a:lnTo>
                  <a:pt x="0" y="2313594"/>
                </a:ln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E27AA798-6D18-48C7-BDAE-9896BE398EB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106248" y="1936609"/>
            <a:ext cx="2085753" cy="2313594"/>
          </a:xfrm>
          <a:custGeom>
            <a:avLst/>
            <a:gdLst>
              <a:gd name="connsiteX0" fmla="*/ 0 w 2085753"/>
              <a:gd name="connsiteY0" fmla="*/ 1156796 h 2313594"/>
              <a:gd name="connsiteX1" fmla="*/ 0 w 2085753"/>
              <a:gd name="connsiteY1" fmla="*/ 1156797 h 2313594"/>
              <a:gd name="connsiteX2" fmla="*/ 0 w 2085753"/>
              <a:gd name="connsiteY2" fmla="*/ 1156797 h 2313594"/>
              <a:gd name="connsiteX3" fmla="*/ 1156797 w 2085753"/>
              <a:gd name="connsiteY3" fmla="*/ 0 h 2313594"/>
              <a:gd name="connsiteX4" fmla="*/ 2085753 w 2085753"/>
              <a:gd name="connsiteY4" fmla="*/ 0 h 2313594"/>
              <a:gd name="connsiteX5" fmla="*/ 2085753 w 2085753"/>
              <a:gd name="connsiteY5" fmla="*/ 2313594 h 2313594"/>
              <a:gd name="connsiteX6" fmla="*/ 1156797 w 2085753"/>
              <a:gd name="connsiteY6" fmla="*/ 2313593 h 2313594"/>
              <a:gd name="connsiteX7" fmla="*/ 5973 w 2085753"/>
              <a:gd name="connsiteY7" fmla="*/ 1275072 h 2313594"/>
              <a:gd name="connsiteX8" fmla="*/ 0 w 2085753"/>
              <a:gd name="connsiteY8" fmla="*/ 1156797 h 2313594"/>
              <a:gd name="connsiteX9" fmla="*/ 5973 w 2085753"/>
              <a:gd name="connsiteY9" fmla="*/ 1038521 h 2313594"/>
              <a:gd name="connsiteX10" fmla="*/ 1156797 w 2085753"/>
              <a:gd name="connsiteY10" fmla="*/ 0 h 231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85753" h="2313594">
                <a:moveTo>
                  <a:pt x="0" y="1156796"/>
                </a:moveTo>
                <a:lnTo>
                  <a:pt x="0" y="1156797"/>
                </a:lnTo>
                <a:lnTo>
                  <a:pt x="0" y="1156797"/>
                </a:lnTo>
                <a:close/>
                <a:moveTo>
                  <a:pt x="1156797" y="0"/>
                </a:moveTo>
                <a:lnTo>
                  <a:pt x="2085753" y="0"/>
                </a:lnTo>
                <a:lnTo>
                  <a:pt x="2085753" y="2313594"/>
                </a:lnTo>
                <a:lnTo>
                  <a:pt x="1156797" y="2313593"/>
                </a:lnTo>
                <a:cubicBezTo>
                  <a:pt x="557846" y="2313593"/>
                  <a:pt x="65212" y="1858393"/>
                  <a:pt x="5973" y="1275072"/>
                </a:cubicBezTo>
                <a:lnTo>
                  <a:pt x="0" y="1156797"/>
                </a:lnTo>
                <a:lnTo>
                  <a:pt x="5973" y="1038521"/>
                </a:lnTo>
                <a:cubicBezTo>
                  <a:pt x="65212" y="455200"/>
                  <a:pt x="557846" y="0"/>
                  <a:pt x="1156797" y="0"/>
                </a:cubicBez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EDD8C39-26B7-481D-A762-A4739DFEE7EF}"/>
              </a:ext>
            </a:extLst>
          </p:cNvPr>
          <p:cNvCxnSpPr>
            <a:cxnSpLocks/>
          </p:cNvCxnSpPr>
          <p:nvPr userDrawn="1"/>
        </p:nvCxnSpPr>
        <p:spPr>
          <a:xfrm>
            <a:off x="337256" y="6543085"/>
            <a:ext cx="10407726" cy="0"/>
          </a:xfrm>
          <a:prstGeom prst="line">
            <a:avLst/>
          </a:prstGeom>
          <a:ln w="15875">
            <a:solidFill>
              <a:srgbClr val="256D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96522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C76E0FC-03CB-4292-876E-C5439D6E46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86535" y="1796899"/>
            <a:ext cx="1743742" cy="3349229"/>
          </a:xfrm>
          <a:prstGeom prst="roundRect">
            <a:avLst>
              <a:gd name="adj" fmla="val 50000"/>
            </a:avLst>
          </a:prstGeom>
          <a:solidFill>
            <a:schemeClr val="bg2">
              <a:lumMod val="8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2" name="Picture Placeholder 3">
            <a:extLst>
              <a:ext uri="{FF2B5EF4-FFF2-40B4-BE49-F238E27FC236}">
                <a16:creationId xmlns:a16="http://schemas.microsoft.com/office/drawing/2014/main" id="{49AC1413-1E1B-46C2-9AC9-B801980C5E0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92692" y="1796898"/>
            <a:ext cx="1743742" cy="3349229"/>
          </a:xfrm>
          <a:prstGeom prst="roundRect">
            <a:avLst>
              <a:gd name="adj" fmla="val 50000"/>
            </a:avLst>
          </a:prstGeom>
          <a:solidFill>
            <a:schemeClr val="bg2">
              <a:lumMod val="8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3" name="Picture Placeholder 3">
            <a:extLst>
              <a:ext uri="{FF2B5EF4-FFF2-40B4-BE49-F238E27FC236}">
                <a16:creationId xmlns:a16="http://schemas.microsoft.com/office/drawing/2014/main" id="{2441CBB5-8344-4C03-BCA8-311301C8CFD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98851" y="1796898"/>
            <a:ext cx="1743742" cy="3349229"/>
          </a:xfrm>
          <a:prstGeom prst="roundRect">
            <a:avLst>
              <a:gd name="adj" fmla="val 50000"/>
            </a:avLst>
          </a:prstGeom>
          <a:solidFill>
            <a:schemeClr val="bg2">
              <a:lumMod val="8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4" name="Picture Placeholder 3">
            <a:extLst>
              <a:ext uri="{FF2B5EF4-FFF2-40B4-BE49-F238E27FC236}">
                <a16:creationId xmlns:a16="http://schemas.microsoft.com/office/drawing/2014/main" id="{4675831B-1879-4875-95E9-9B2810CE53E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05009" y="1796898"/>
            <a:ext cx="1743742" cy="3349229"/>
          </a:xfrm>
          <a:prstGeom prst="roundRect">
            <a:avLst>
              <a:gd name="adj" fmla="val 50000"/>
            </a:avLst>
          </a:prstGeom>
          <a:solidFill>
            <a:schemeClr val="bg2">
              <a:lumMod val="8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4" name="Title 4">
            <a:extLst>
              <a:ext uri="{FF2B5EF4-FFF2-40B4-BE49-F238E27FC236}">
                <a16:creationId xmlns:a16="http://schemas.microsoft.com/office/drawing/2014/main" id="{0DA67C8F-D7FD-4BAC-9F4A-3466731093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596" y="672352"/>
            <a:ext cx="6823841" cy="844810"/>
          </a:xfrm>
        </p:spPr>
        <p:txBody>
          <a:bodyPr wrap="square" tIns="144000" bIns="144000">
            <a:spAutoFit/>
          </a:bodyPr>
          <a:lstStyle>
            <a:lvl1pPr>
              <a:defRPr sz="4000" b="1"/>
            </a:lvl1pPr>
          </a:lstStyle>
          <a:p>
            <a:r>
              <a:rPr lang="en-US"/>
              <a:t>Add Your Title Here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0139AE1-8CC2-4995-9B67-857E854DAA5B}"/>
              </a:ext>
            </a:extLst>
          </p:cNvPr>
          <p:cNvCxnSpPr>
            <a:cxnSpLocks/>
          </p:cNvCxnSpPr>
          <p:nvPr userDrawn="1"/>
        </p:nvCxnSpPr>
        <p:spPr>
          <a:xfrm>
            <a:off x="337256" y="6543085"/>
            <a:ext cx="10407726" cy="0"/>
          </a:xfrm>
          <a:prstGeom prst="line">
            <a:avLst/>
          </a:prstGeom>
          <a:ln w="15875">
            <a:solidFill>
              <a:srgbClr val="256D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08352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4">
            <a:extLst>
              <a:ext uri="{FF2B5EF4-FFF2-40B4-BE49-F238E27FC236}">
                <a16:creationId xmlns:a16="http://schemas.microsoft.com/office/drawing/2014/main" id="{0DA67C8F-D7FD-4BAC-9F4A-3466731093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596" y="672352"/>
            <a:ext cx="6823841" cy="844810"/>
          </a:xfrm>
        </p:spPr>
        <p:txBody>
          <a:bodyPr wrap="square" tIns="144000" bIns="144000">
            <a:spAutoFit/>
          </a:bodyPr>
          <a:lstStyle>
            <a:lvl1pPr>
              <a:defRPr sz="4000" b="1"/>
            </a:lvl1pPr>
          </a:lstStyle>
          <a:p>
            <a:r>
              <a:rPr lang="en-US"/>
              <a:t>Add Your Title Here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BD48D19-3F13-487B-A912-0FF794C1A85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49680" y="-1"/>
            <a:ext cx="6392264" cy="6858002"/>
          </a:xfrm>
          <a:custGeom>
            <a:avLst/>
            <a:gdLst>
              <a:gd name="connsiteX0" fmla="*/ 4907108 w 6392264"/>
              <a:gd name="connsiteY0" fmla="*/ 2292974 h 6858002"/>
              <a:gd name="connsiteX1" fmla="*/ 5845710 w 6392264"/>
              <a:gd name="connsiteY1" fmla="*/ 2619453 h 6858002"/>
              <a:gd name="connsiteX2" fmla="*/ 5845709 w 6392264"/>
              <a:gd name="connsiteY2" fmla="*/ 2619454 h 6858002"/>
              <a:gd name="connsiteX3" fmla="*/ 6065704 w 6392264"/>
              <a:gd name="connsiteY3" fmla="*/ 4687259 h 6858002"/>
              <a:gd name="connsiteX4" fmla="*/ 4312438 w 6392264"/>
              <a:gd name="connsiteY4" fmla="*/ 6858002 h 6858002"/>
              <a:gd name="connsiteX5" fmla="*/ 532198 w 6392264"/>
              <a:gd name="connsiteY5" fmla="*/ 6858002 h 6858002"/>
              <a:gd name="connsiteX6" fmla="*/ 3777904 w 6392264"/>
              <a:gd name="connsiteY6" fmla="*/ 2839448 h 6858002"/>
              <a:gd name="connsiteX7" fmla="*/ 4907108 w 6392264"/>
              <a:gd name="connsiteY7" fmla="*/ 2292974 h 6858002"/>
              <a:gd name="connsiteX8" fmla="*/ 2079828 w 6392264"/>
              <a:gd name="connsiteY8" fmla="*/ 0 h 6858002"/>
              <a:gd name="connsiteX9" fmla="*/ 5860067 w 6392264"/>
              <a:gd name="connsiteY9" fmla="*/ 0 h 6858002"/>
              <a:gd name="connsiteX10" fmla="*/ 2614362 w 6392264"/>
              <a:gd name="connsiteY10" fmla="*/ 4018554 h 6858002"/>
              <a:gd name="connsiteX11" fmla="*/ 546555 w 6392264"/>
              <a:gd name="connsiteY11" fmla="*/ 4238549 h 6858002"/>
              <a:gd name="connsiteX12" fmla="*/ 546556 w 6392264"/>
              <a:gd name="connsiteY12" fmla="*/ 4238549 h 6858002"/>
              <a:gd name="connsiteX13" fmla="*/ 326561 w 6392264"/>
              <a:gd name="connsiteY13" fmla="*/ 2170745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392264" h="6858002">
                <a:moveTo>
                  <a:pt x="4907108" y="2292974"/>
                </a:moveTo>
                <a:cubicBezTo>
                  <a:pt x="5236642" y="2289495"/>
                  <a:pt x="5569315" y="2396214"/>
                  <a:pt x="5845710" y="2619453"/>
                </a:cubicBezTo>
                <a:lnTo>
                  <a:pt x="5845709" y="2619454"/>
                </a:lnTo>
                <a:cubicBezTo>
                  <a:pt x="6477468" y="3129713"/>
                  <a:pt x="6575963" y="4055500"/>
                  <a:pt x="6065704" y="4687259"/>
                </a:cubicBezTo>
                <a:lnTo>
                  <a:pt x="4312438" y="6858002"/>
                </a:lnTo>
                <a:lnTo>
                  <a:pt x="532198" y="6858002"/>
                </a:lnTo>
                <a:lnTo>
                  <a:pt x="3777904" y="2839448"/>
                </a:lnTo>
                <a:cubicBezTo>
                  <a:pt x="4064925" y="2484083"/>
                  <a:pt x="4483421" y="2297447"/>
                  <a:pt x="4907108" y="2292974"/>
                </a:cubicBezTo>
                <a:close/>
                <a:moveTo>
                  <a:pt x="2079828" y="0"/>
                </a:moveTo>
                <a:lnTo>
                  <a:pt x="5860067" y="0"/>
                </a:lnTo>
                <a:lnTo>
                  <a:pt x="2614362" y="4018554"/>
                </a:lnTo>
                <a:cubicBezTo>
                  <a:pt x="2104102" y="4650313"/>
                  <a:pt x="1178314" y="4748808"/>
                  <a:pt x="546555" y="4238549"/>
                </a:cubicBezTo>
                <a:lnTo>
                  <a:pt x="546556" y="4238549"/>
                </a:lnTo>
                <a:cubicBezTo>
                  <a:pt x="-85203" y="3728290"/>
                  <a:pt x="-183697" y="2802503"/>
                  <a:pt x="326561" y="2170745"/>
                </a:cubicBez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A3F0A95-C800-4033-836B-6FB5D0F5FD42}"/>
              </a:ext>
            </a:extLst>
          </p:cNvPr>
          <p:cNvCxnSpPr>
            <a:cxnSpLocks/>
          </p:cNvCxnSpPr>
          <p:nvPr userDrawn="1"/>
        </p:nvCxnSpPr>
        <p:spPr>
          <a:xfrm>
            <a:off x="337256" y="6543085"/>
            <a:ext cx="10407726" cy="0"/>
          </a:xfrm>
          <a:prstGeom prst="line">
            <a:avLst/>
          </a:prstGeom>
          <a:ln w="15875">
            <a:solidFill>
              <a:srgbClr val="256D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23382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DD22CB2D-7813-4126-8CF5-AF3F67FB7D8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21740" y="943173"/>
            <a:ext cx="1765738" cy="3720661"/>
          </a:xfrm>
          <a:prstGeom prst="roundRect">
            <a:avLst>
              <a:gd name="adj" fmla="val 12500"/>
            </a:avLst>
          </a:pr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2" name="Title 4">
            <a:extLst>
              <a:ext uri="{FF2B5EF4-FFF2-40B4-BE49-F238E27FC236}">
                <a16:creationId xmlns:a16="http://schemas.microsoft.com/office/drawing/2014/main" id="{65067048-1C60-4B4D-892A-530F2A7108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1157" y="1345145"/>
            <a:ext cx="6823841" cy="844810"/>
          </a:xfrm>
        </p:spPr>
        <p:txBody>
          <a:bodyPr wrap="square" tIns="144000" bIns="144000">
            <a:spAutoFit/>
          </a:bodyPr>
          <a:lstStyle>
            <a:lvl1pPr>
              <a:defRPr sz="4000" b="1"/>
            </a:lvl1pPr>
          </a:lstStyle>
          <a:p>
            <a:r>
              <a:rPr lang="en-US"/>
              <a:t>Add Your Title Here</a:t>
            </a:r>
          </a:p>
        </p:txBody>
      </p:sp>
      <p:sp>
        <p:nvSpPr>
          <p:cNvPr id="16" name="Picture Placeholder 18">
            <a:extLst>
              <a:ext uri="{FF2B5EF4-FFF2-40B4-BE49-F238E27FC236}">
                <a16:creationId xmlns:a16="http://schemas.microsoft.com/office/drawing/2014/main" id="{D2AD4FA1-C335-4D57-8BED-98C8129A27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31437" y="2082916"/>
            <a:ext cx="1765738" cy="3720661"/>
          </a:xfrm>
          <a:prstGeom prst="roundRect">
            <a:avLst>
              <a:gd name="adj" fmla="val 12500"/>
            </a:avLst>
          </a:pr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B42EE10-FF7F-488C-8348-47AF3295F688}"/>
              </a:ext>
            </a:extLst>
          </p:cNvPr>
          <p:cNvCxnSpPr>
            <a:cxnSpLocks/>
          </p:cNvCxnSpPr>
          <p:nvPr userDrawn="1"/>
        </p:nvCxnSpPr>
        <p:spPr>
          <a:xfrm>
            <a:off x="337256" y="6543085"/>
            <a:ext cx="10407726" cy="0"/>
          </a:xfrm>
          <a:prstGeom prst="line">
            <a:avLst/>
          </a:prstGeom>
          <a:ln w="15875">
            <a:solidFill>
              <a:srgbClr val="256D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41644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32DB4F-D325-4F1D-9BB0-475EFCB6FF4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51250" y="2264082"/>
            <a:ext cx="3689498" cy="2353414"/>
          </a:xfrm>
          <a:solidFill>
            <a:schemeClr val="bg2">
              <a:lumMod val="8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4" name="Title 4">
            <a:extLst>
              <a:ext uri="{FF2B5EF4-FFF2-40B4-BE49-F238E27FC236}">
                <a16:creationId xmlns:a16="http://schemas.microsoft.com/office/drawing/2014/main" id="{0DA67C8F-D7FD-4BAC-9F4A-3466731093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596" y="672352"/>
            <a:ext cx="6823841" cy="844810"/>
          </a:xfrm>
        </p:spPr>
        <p:txBody>
          <a:bodyPr wrap="square" tIns="144000" bIns="144000">
            <a:spAutoFit/>
          </a:bodyPr>
          <a:lstStyle>
            <a:lvl1pPr>
              <a:defRPr sz="4000" b="1"/>
            </a:lvl1pPr>
          </a:lstStyle>
          <a:p>
            <a:r>
              <a:rPr lang="en-US"/>
              <a:t>Add Your Title Here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E7E53F8-CFA9-4FC6-90C6-A119714A808D}"/>
              </a:ext>
            </a:extLst>
          </p:cNvPr>
          <p:cNvCxnSpPr>
            <a:cxnSpLocks/>
          </p:cNvCxnSpPr>
          <p:nvPr userDrawn="1"/>
        </p:nvCxnSpPr>
        <p:spPr>
          <a:xfrm>
            <a:off x="337256" y="6543085"/>
            <a:ext cx="10407726" cy="0"/>
          </a:xfrm>
          <a:prstGeom prst="line">
            <a:avLst/>
          </a:prstGeom>
          <a:ln w="15875">
            <a:solidFill>
              <a:srgbClr val="256D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61550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156BC18-9FFF-40B4-8E78-5AFD81CFFF2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261498" y="2062716"/>
            <a:ext cx="2190307" cy="2732567"/>
          </a:xfrm>
          <a:solidFill>
            <a:schemeClr val="bg2">
              <a:lumMod val="8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4" name="Title 4">
            <a:extLst>
              <a:ext uri="{FF2B5EF4-FFF2-40B4-BE49-F238E27FC236}">
                <a16:creationId xmlns:a16="http://schemas.microsoft.com/office/drawing/2014/main" id="{0DA67C8F-D7FD-4BAC-9F4A-3466731093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596" y="672352"/>
            <a:ext cx="6823841" cy="844810"/>
          </a:xfrm>
        </p:spPr>
        <p:txBody>
          <a:bodyPr wrap="square" tIns="144000" bIns="144000">
            <a:spAutoFit/>
          </a:bodyPr>
          <a:lstStyle>
            <a:lvl1pPr>
              <a:defRPr sz="4000" b="1"/>
            </a:lvl1pPr>
          </a:lstStyle>
          <a:p>
            <a:r>
              <a:rPr lang="en-US"/>
              <a:t>Add Your Title Here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EF7D6C1-DC2C-4CB6-8A6B-DFD4954FBEE6}"/>
              </a:ext>
            </a:extLst>
          </p:cNvPr>
          <p:cNvSpPr/>
          <p:nvPr userDrawn="1"/>
        </p:nvSpPr>
        <p:spPr>
          <a:xfrm>
            <a:off x="777596" y="1385700"/>
            <a:ext cx="720000" cy="108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 26">
            <a:extLst>
              <a:ext uri="{FF2B5EF4-FFF2-40B4-BE49-F238E27FC236}">
                <a16:creationId xmlns:a16="http://schemas.microsoft.com/office/drawing/2014/main" id="{204248FA-0C00-46BE-A62B-71E5EF07A00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258374" y="6411686"/>
            <a:ext cx="262038" cy="262799"/>
          </a:xfrm>
          <a:custGeom>
            <a:avLst/>
            <a:gdLst>
              <a:gd name="T0" fmla="*/ 219 w 437"/>
              <a:gd name="T1" fmla="*/ 0 h 438"/>
              <a:gd name="T2" fmla="*/ 0 w 437"/>
              <a:gd name="T3" fmla="*/ 219 h 438"/>
              <a:gd name="T4" fmla="*/ 219 w 437"/>
              <a:gd name="T5" fmla="*/ 438 h 438"/>
              <a:gd name="T6" fmla="*/ 437 w 437"/>
              <a:gd name="T7" fmla="*/ 219 h 438"/>
              <a:gd name="T8" fmla="*/ 219 w 437"/>
              <a:gd name="T9" fmla="*/ 0 h 438"/>
              <a:gd name="T10" fmla="*/ 157 w 437"/>
              <a:gd name="T11" fmla="*/ 338 h 438"/>
              <a:gd name="T12" fmla="*/ 101 w 437"/>
              <a:gd name="T13" fmla="*/ 338 h 438"/>
              <a:gd name="T14" fmla="*/ 101 w 437"/>
              <a:gd name="T15" fmla="*/ 178 h 438"/>
              <a:gd name="T16" fmla="*/ 157 w 437"/>
              <a:gd name="T17" fmla="*/ 178 h 438"/>
              <a:gd name="T18" fmla="*/ 157 w 437"/>
              <a:gd name="T19" fmla="*/ 338 h 438"/>
              <a:gd name="T20" fmla="*/ 129 w 437"/>
              <a:gd name="T21" fmla="*/ 155 h 438"/>
              <a:gd name="T22" fmla="*/ 98 w 437"/>
              <a:gd name="T23" fmla="*/ 129 h 438"/>
              <a:gd name="T24" fmla="*/ 129 w 437"/>
              <a:gd name="T25" fmla="*/ 101 h 438"/>
              <a:gd name="T26" fmla="*/ 160 w 437"/>
              <a:gd name="T27" fmla="*/ 129 h 438"/>
              <a:gd name="T28" fmla="*/ 129 w 437"/>
              <a:gd name="T29" fmla="*/ 155 h 438"/>
              <a:gd name="T30" fmla="*/ 347 w 437"/>
              <a:gd name="T31" fmla="*/ 338 h 438"/>
              <a:gd name="T32" fmla="*/ 296 w 437"/>
              <a:gd name="T33" fmla="*/ 338 h 438"/>
              <a:gd name="T34" fmla="*/ 296 w 437"/>
              <a:gd name="T35" fmla="*/ 252 h 438"/>
              <a:gd name="T36" fmla="*/ 268 w 437"/>
              <a:gd name="T37" fmla="*/ 215 h 438"/>
              <a:gd name="T38" fmla="*/ 240 w 437"/>
              <a:gd name="T39" fmla="*/ 235 h 438"/>
              <a:gd name="T40" fmla="*/ 237 w 437"/>
              <a:gd name="T41" fmla="*/ 249 h 438"/>
              <a:gd name="T42" fmla="*/ 237 w 437"/>
              <a:gd name="T43" fmla="*/ 338 h 438"/>
              <a:gd name="T44" fmla="*/ 185 w 437"/>
              <a:gd name="T45" fmla="*/ 338 h 438"/>
              <a:gd name="T46" fmla="*/ 185 w 437"/>
              <a:gd name="T47" fmla="*/ 178 h 438"/>
              <a:gd name="T48" fmla="*/ 237 w 437"/>
              <a:gd name="T49" fmla="*/ 178 h 438"/>
              <a:gd name="T50" fmla="*/ 237 w 437"/>
              <a:gd name="T51" fmla="*/ 198 h 438"/>
              <a:gd name="T52" fmla="*/ 285 w 437"/>
              <a:gd name="T53" fmla="*/ 175 h 438"/>
              <a:gd name="T54" fmla="*/ 347 w 437"/>
              <a:gd name="T55" fmla="*/ 246 h 438"/>
              <a:gd name="T56" fmla="*/ 347 w 437"/>
              <a:gd name="T57" fmla="*/ 338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37" h="438">
                <a:moveTo>
                  <a:pt x="219" y="0"/>
                </a:moveTo>
                <a:cubicBezTo>
                  <a:pt x="99" y="0"/>
                  <a:pt x="0" y="99"/>
                  <a:pt x="0" y="219"/>
                </a:cubicBezTo>
                <a:cubicBezTo>
                  <a:pt x="0" y="339"/>
                  <a:pt x="99" y="438"/>
                  <a:pt x="219" y="438"/>
                </a:cubicBezTo>
                <a:cubicBezTo>
                  <a:pt x="339" y="438"/>
                  <a:pt x="437" y="339"/>
                  <a:pt x="437" y="219"/>
                </a:cubicBezTo>
                <a:cubicBezTo>
                  <a:pt x="437" y="99"/>
                  <a:pt x="339" y="0"/>
                  <a:pt x="219" y="0"/>
                </a:cubicBezTo>
                <a:close/>
                <a:moveTo>
                  <a:pt x="157" y="338"/>
                </a:moveTo>
                <a:cubicBezTo>
                  <a:pt x="101" y="338"/>
                  <a:pt x="101" y="338"/>
                  <a:pt x="101" y="33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57" y="178"/>
                  <a:pt x="157" y="178"/>
                  <a:pt x="157" y="178"/>
                </a:cubicBezTo>
                <a:cubicBezTo>
                  <a:pt x="157" y="338"/>
                  <a:pt x="157" y="338"/>
                  <a:pt x="157" y="338"/>
                </a:cubicBezTo>
                <a:close/>
                <a:moveTo>
                  <a:pt x="129" y="155"/>
                </a:moveTo>
                <a:cubicBezTo>
                  <a:pt x="111" y="155"/>
                  <a:pt x="98" y="144"/>
                  <a:pt x="98" y="129"/>
                </a:cubicBezTo>
                <a:cubicBezTo>
                  <a:pt x="98" y="112"/>
                  <a:pt x="111" y="101"/>
                  <a:pt x="129" y="101"/>
                </a:cubicBezTo>
                <a:cubicBezTo>
                  <a:pt x="148" y="101"/>
                  <a:pt x="160" y="112"/>
                  <a:pt x="160" y="129"/>
                </a:cubicBezTo>
                <a:cubicBezTo>
                  <a:pt x="160" y="144"/>
                  <a:pt x="148" y="155"/>
                  <a:pt x="129" y="155"/>
                </a:cubicBezTo>
                <a:close/>
                <a:moveTo>
                  <a:pt x="347" y="338"/>
                </a:moveTo>
                <a:cubicBezTo>
                  <a:pt x="296" y="338"/>
                  <a:pt x="296" y="338"/>
                  <a:pt x="296" y="338"/>
                </a:cubicBezTo>
                <a:cubicBezTo>
                  <a:pt x="296" y="252"/>
                  <a:pt x="296" y="252"/>
                  <a:pt x="296" y="252"/>
                </a:cubicBezTo>
                <a:cubicBezTo>
                  <a:pt x="296" y="230"/>
                  <a:pt x="285" y="215"/>
                  <a:pt x="268" y="215"/>
                </a:cubicBezTo>
                <a:cubicBezTo>
                  <a:pt x="251" y="215"/>
                  <a:pt x="243" y="224"/>
                  <a:pt x="240" y="235"/>
                </a:cubicBezTo>
                <a:cubicBezTo>
                  <a:pt x="237" y="238"/>
                  <a:pt x="237" y="241"/>
                  <a:pt x="237" y="249"/>
                </a:cubicBezTo>
                <a:cubicBezTo>
                  <a:pt x="237" y="338"/>
                  <a:pt x="237" y="338"/>
                  <a:pt x="237" y="338"/>
                </a:cubicBezTo>
                <a:cubicBezTo>
                  <a:pt x="185" y="338"/>
                  <a:pt x="185" y="338"/>
                  <a:pt x="185" y="338"/>
                </a:cubicBezTo>
                <a:cubicBezTo>
                  <a:pt x="185" y="338"/>
                  <a:pt x="185" y="192"/>
                  <a:pt x="185" y="178"/>
                </a:cubicBezTo>
                <a:cubicBezTo>
                  <a:pt x="237" y="178"/>
                  <a:pt x="237" y="178"/>
                  <a:pt x="237" y="178"/>
                </a:cubicBezTo>
                <a:cubicBezTo>
                  <a:pt x="237" y="198"/>
                  <a:pt x="237" y="198"/>
                  <a:pt x="237" y="198"/>
                </a:cubicBezTo>
                <a:cubicBezTo>
                  <a:pt x="246" y="189"/>
                  <a:pt x="259" y="175"/>
                  <a:pt x="285" y="175"/>
                </a:cubicBezTo>
                <a:cubicBezTo>
                  <a:pt x="319" y="175"/>
                  <a:pt x="347" y="195"/>
                  <a:pt x="347" y="246"/>
                </a:cubicBezTo>
                <a:cubicBezTo>
                  <a:pt x="347" y="246"/>
                  <a:pt x="347" y="246"/>
                  <a:pt x="347" y="33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>
            <a:extLst>
              <a:ext uri="{FF2B5EF4-FFF2-40B4-BE49-F238E27FC236}">
                <a16:creationId xmlns:a16="http://schemas.microsoft.com/office/drawing/2014/main" id="{484C1F9D-2C6F-4F20-83C8-23F1A42E872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924041" y="6411686"/>
            <a:ext cx="262545" cy="262799"/>
          </a:xfrm>
          <a:custGeom>
            <a:avLst/>
            <a:gdLst>
              <a:gd name="T0" fmla="*/ 339 w 438"/>
              <a:gd name="T1" fmla="*/ 227 h 438"/>
              <a:gd name="T2" fmla="*/ 277 w 438"/>
              <a:gd name="T3" fmla="*/ 227 h 438"/>
              <a:gd name="T4" fmla="*/ 311 w 438"/>
              <a:gd name="T5" fmla="*/ 199 h 438"/>
              <a:gd name="T6" fmla="*/ 339 w 438"/>
              <a:gd name="T7" fmla="*/ 227 h 438"/>
              <a:gd name="T8" fmla="*/ 168 w 438"/>
              <a:gd name="T9" fmla="*/ 226 h 438"/>
              <a:gd name="T10" fmla="*/ 112 w 438"/>
              <a:gd name="T11" fmla="*/ 226 h 438"/>
              <a:gd name="T12" fmla="*/ 112 w 438"/>
              <a:gd name="T13" fmla="*/ 279 h 438"/>
              <a:gd name="T14" fmla="*/ 162 w 438"/>
              <a:gd name="T15" fmla="*/ 279 h 438"/>
              <a:gd name="T16" fmla="*/ 164 w 438"/>
              <a:gd name="T17" fmla="*/ 279 h 438"/>
              <a:gd name="T18" fmla="*/ 188 w 438"/>
              <a:gd name="T19" fmla="*/ 254 h 438"/>
              <a:gd name="T20" fmla="*/ 168 w 438"/>
              <a:gd name="T21" fmla="*/ 226 h 438"/>
              <a:gd name="T22" fmla="*/ 182 w 438"/>
              <a:gd name="T23" fmla="*/ 175 h 438"/>
              <a:gd name="T24" fmla="*/ 168 w 438"/>
              <a:gd name="T25" fmla="*/ 155 h 438"/>
              <a:gd name="T26" fmla="*/ 161 w 438"/>
              <a:gd name="T27" fmla="*/ 155 h 438"/>
              <a:gd name="T28" fmla="*/ 112 w 438"/>
              <a:gd name="T29" fmla="*/ 155 h 438"/>
              <a:gd name="T30" fmla="*/ 112 w 438"/>
              <a:gd name="T31" fmla="*/ 199 h 438"/>
              <a:gd name="T32" fmla="*/ 164 w 438"/>
              <a:gd name="T33" fmla="*/ 199 h 438"/>
              <a:gd name="T34" fmla="*/ 182 w 438"/>
              <a:gd name="T35" fmla="*/ 175 h 438"/>
              <a:gd name="T36" fmla="*/ 438 w 438"/>
              <a:gd name="T37" fmla="*/ 219 h 438"/>
              <a:gd name="T38" fmla="*/ 219 w 438"/>
              <a:gd name="T39" fmla="*/ 438 h 438"/>
              <a:gd name="T40" fmla="*/ 0 w 438"/>
              <a:gd name="T41" fmla="*/ 219 h 438"/>
              <a:gd name="T42" fmla="*/ 219 w 438"/>
              <a:gd name="T43" fmla="*/ 0 h 438"/>
              <a:gd name="T44" fmla="*/ 438 w 438"/>
              <a:gd name="T45" fmla="*/ 219 h 438"/>
              <a:gd name="T46" fmla="*/ 268 w 438"/>
              <a:gd name="T47" fmla="*/ 155 h 438"/>
              <a:gd name="T48" fmla="*/ 348 w 438"/>
              <a:gd name="T49" fmla="*/ 155 h 438"/>
              <a:gd name="T50" fmla="*/ 348 w 438"/>
              <a:gd name="T51" fmla="*/ 134 h 438"/>
              <a:gd name="T52" fmla="*/ 268 w 438"/>
              <a:gd name="T53" fmla="*/ 134 h 438"/>
              <a:gd name="T54" fmla="*/ 268 w 438"/>
              <a:gd name="T55" fmla="*/ 155 h 438"/>
              <a:gd name="T56" fmla="*/ 192 w 438"/>
              <a:gd name="T57" fmla="*/ 209 h 438"/>
              <a:gd name="T58" fmla="*/ 222 w 438"/>
              <a:gd name="T59" fmla="*/ 172 h 438"/>
              <a:gd name="T60" fmla="*/ 168 w 438"/>
              <a:gd name="T61" fmla="*/ 121 h 438"/>
              <a:gd name="T62" fmla="*/ 112 w 438"/>
              <a:gd name="T63" fmla="*/ 121 h 438"/>
              <a:gd name="T64" fmla="*/ 111 w 438"/>
              <a:gd name="T65" fmla="*/ 121 h 438"/>
              <a:gd name="T66" fmla="*/ 69 w 438"/>
              <a:gd name="T67" fmla="*/ 121 h 438"/>
              <a:gd name="T68" fmla="*/ 69 w 438"/>
              <a:gd name="T69" fmla="*/ 312 h 438"/>
              <a:gd name="T70" fmla="*/ 111 w 438"/>
              <a:gd name="T71" fmla="*/ 312 h 438"/>
              <a:gd name="T72" fmla="*/ 112 w 438"/>
              <a:gd name="T73" fmla="*/ 312 h 438"/>
              <a:gd name="T74" fmla="*/ 168 w 438"/>
              <a:gd name="T75" fmla="*/ 312 h 438"/>
              <a:gd name="T76" fmla="*/ 228 w 438"/>
              <a:gd name="T77" fmla="*/ 256 h 438"/>
              <a:gd name="T78" fmla="*/ 192 w 438"/>
              <a:gd name="T79" fmla="*/ 209 h 438"/>
              <a:gd name="T80" fmla="*/ 375 w 438"/>
              <a:gd name="T81" fmla="*/ 253 h 438"/>
              <a:gd name="T82" fmla="*/ 308 w 438"/>
              <a:gd name="T83" fmla="*/ 170 h 438"/>
              <a:gd name="T84" fmla="*/ 236 w 438"/>
              <a:gd name="T85" fmla="*/ 244 h 438"/>
              <a:gd name="T86" fmla="*/ 308 w 438"/>
              <a:gd name="T87" fmla="*/ 318 h 438"/>
              <a:gd name="T88" fmla="*/ 373 w 438"/>
              <a:gd name="T89" fmla="*/ 265 h 438"/>
              <a:gd name="T90" fmla="*/ 342 w 438"/>
              <a:gd name="T91" fmla="*/ 265 h 438"/>
              <a:gd name="T92" fmla="*/ 311 w 438"/>
              <a:gd name="T93" fmla="*/ 288 h 438"/>
              <a:gd name="T94" fmla="*/ 277 w 438"/>
              <a:gd name="T95" fmla="*/ 253 h 438"/>
              <a:gd name="T96" fmla="*/ 375 w 438"/>
              <a:gd name="T97" fmla="*/ 253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38" h="438">
                <a:moveTo>
                  <a:pt x="339" y="227"/>
                </a:moveTo>
                <a:cubicBezTo>
                  <a:pt x="277" y="227"/>
                  <a:pt x="277" y="227"/>
                  <a:pt x="277" y="227"/>
                </a:cubicBezTo>
                <a:cubicBezTo>
                  <a:pt x="277" y="227"/>
                  <a:pt x="281" y="199"/>
                  <a:pt x="311" y="199"/>
                </a:cubicBezTo>
                <a:cubicBezTo>
                  <a:pt x="339" y="199"/>
                  <a:pt x="339" y="227"/>
                  <a:pt x="339" y="227"/>
                </a:cubicBezTo>
                <a:close/>
                <a:moveTo>
                  <a:pt x="168" y="226"/>
                </a:moveTo>
                <a:cubicBezTo>
                  <a:pt x="168" y="226"/>
                  <a:pt x="168" y="226"/>
                  <a:pt x="112" y="226"/>
                </a:cubicBezTo>
                <a:cubicBezTo>
                  <a:pt x="112" y="226"/>
                  <a:pt x="112" y="226"/>
                  <a:pt x="112" y="279"/>
                </a:cubicBezTo>
                <a:cubicBezTo>
                  <a:pt x="112" y="279"/>
                  <a:pt x="112" y="279"/>
                  <a:pt x="162" y="279"/>
                </a:cubicBezTo>
                <a:cubicBezTo>
                  <a:pt x="162" y="279"/>
                  <a:pt x="162" y="279"/>
                  <a:pt x="164" y="279"/>
                </a:cubicBezTo>
                <a:cubicBezTo>
                  <a:pt x="173" y="279"/>
                  <a:pt x="188" y="276"/>
                  <a:pt x="188" y="254"/>
                </a:cubicBezTo>
                <a:cubicBezTo>
                  <a:pt x="188" y="226"/>
                  <a:pt x="168" y="226"/>
                  <a:pt x="168" y="226"/>
                </a:cubicBezTo>
                <a:close/>
                <a:moveTo>
                  <a:pt x="182" y="175"/>
                </a:moveTo>
                <a:cubicBezTo>
                  <a:pt x="182" y="155"/>
                  <a:pt x="168" y="155"/>
                  <a:pt x="168" y="155"/>
                </a:cubicBezTo>
                <a:cubicBezTo>
                  <a:pt x="168" y="155"/>
                  <a:pt x="168" y="155"/>
                  <a:pt x="161" y="155"/>
                </a:cubicBezTo>
                <a:cubicBezTo>
                  <a:pt x="161" y="155"/>
                  <a:pt x="161" y="155"/>
                  <a:pt x="112" y="155"/>
                </a:cubicBezTo>
                <a:cubicBezTo>
                  <a:pt x="112" y="199"/>
                  <a:pt x="112" y="199"/>
                  <a:pt x="112" y="199"/>
                </a:cubicBezTo>
                <a:cubicBezTo>
                  <a:pt x="112" y="199"/>
                  <a:pt x="112" y="199"/>
                  <a:pt x="164" y="199"/>
                </a:cubicBezTo>
                <a:cubicBezTo>
                  <a:pt x="173" y="199"/>
                  <a:pt x="182" y="194"/>
                  <a:pt x="182" y="175"/>
                </a:cubicBezTo>
                <a:close/>
                <a:moveTo>
                  <a:pt x="438" y="219"/>
                </a:moveTo>
                <a:cubicBezTo>
                  <a:pt x="438" y="339"/>
                  <a:pt x="339" y="438"/>
                  <a:pt x="219" y="438"/>
                </a:cubicBezTo>
                <a:cubicBezTo>
                  <a:pt x="99" y="438"/>
                  <a:pt x="0" y="339"/>
                  <a:pt x="0" y="219"/>
                </a:cubicBezTo>
                <a:cubicBezTo>
                  <a:pt x="0" y="99"/>
                  <a:pt x="99" y="0"/>
                  <a:pt x="219" y="0"/>
                </a:cubicBezTo>
                <a:cubicBezTo>
                  <a:pt x="339" y="0"/>
                  <a:pt x="438" y="99"/>
                  <a:pt x="438" y="219"/>
                </a:cubicBezTo>
                <a:close/>
                <a:moveTo>
                  <a:pt x="268" y="155"/>
                </a:moveTo>
                <a:cubicBezTo>
                  <a:pt x="268" y="155"/>
                  <a:pt x="268" y="155"/>
                  <a:pt x="348" y="155"/>
                </a:cubicBezTo>
                <a:cubicBezTo>
                  <a:pt x="348" y="134"/>
                  <a:pt x="348" y="134"/>
                  <a:pt x="348" y="134"/>
                </a:cubicBezTo>
                <a:cubicBezTo>
                  <a:pt x="348" y="134"/>
                  <a:pt x="348" y="134"/>
                  <a:pt x="268" y="134"/>
                </a:cubicBezTo>
                <a:cubicBezTo>
                  <a:pt x="268" y="134"/>
                  <a:pt x="268" y="134"/>
                  <a:pt x="268" y="155"/>
                </a:cubicBezTo>
                <a:close/>
                <a:moveTo>
                  <a:pt x="192" y="209"/>
                </a:moveTo>
                <a:cubicBezTo>
                  <a:pt x="192" y="209"/>
                  <a:pt x="222" y="206"/>
                  <a:pt x="222" y="172"/>
                </a:cubicBezTo>
                <a:cubicBezTo>
                  <a:pt x="222" y="139"/>
                  <a:pt x="198" y="121"/>
                  <a:pt x="168" y="121"/>
                </a:cubicBezTo>
                <a:cubicBezTo>
                  <a:pt x="112" y="121"/>
                  <a:pt x="112" y="121"/>
                  <a:pt x="112" y="121"/>
                </a:cubicBezTo>
                <a:cubicBezTo>
                  <a:pt x="111" y="121"/>
                  <a:pt x="111" y="121"/>
                  <a:pt x="111" y="121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69" y="312"/>
                  <a:pt x="69" y="312"/>
                  <a:pt x="69" y="312"/>
                </a:cubicBezTo>
                <a:cubicBezTo>
                  <a:pt x="111" y="312"/>
                  <a:pt x="111" y="312"/>
                  <a:pt x="111" y="312"/>
                </a:cubicBezTo>
                <a:cubicBezTo>
                  <a:pt x="112" y="312"/>
                  <a:pt x="112" y="312"/>
                  <a:pt x="112" y="312"/>
                </a:cubicBezTo>
                <a:cubicBezTo>
                  <a:pt x="168" y="312"/>
                  <a:pt x="168" y="312"/>
                  <a:pt x="168" y="312"/>
                </a:cubicBezTo>
                <a:cubicBezTo>
                  <a:pt x="168" y="312"/>
                  <a:pt x="228" y="315"/>
                  <a:pt x="228" y="256"/>
                </a:cubicBezTo>
                <a:cubicBezTo>
                  <a:pt x="228" y="256"/>
                  <a:pt x="231" y="209"/>
                  <a:pt x="192" y="209"/>
                </a:cubicBezTo>
                <a:close/>
                <a:moveTo>
                  <a:pt x="375" y="253"/>
                </a:moveTo>
                <a:cubicBezTo>
                  <a:pt x="375" y="253"/>
                  <a:pt x="387" y="170"/>
                  <a:pt x="308" y="170"/>
                </a:cubicBezTo>
                <a:cubicBezTo>
                  <a:pt x="236" y="170"/>
                  <a:pt x="236" y="244"/>
                  <a:pt x="236" y="244"/>
                </a:cubicBezTo>
                <a:cubicBezTo>
                  <a:pt x="236" y="244"/>
                  <a:pt x="231" y="318"/>
                  <a:pt x="308" y="318"/>
                </a:cubicBezTo>
                <a:cubicBezTo>
                  <a:pt x="308" y="318"/>
                  <a:pt x="373" y="319"/>
                  <a:pt x="373" y="265"/>
                </a:cubicBezTo>
                <a:cubicBezTo>
                  <a:pt x="342" y="265"/>
                  <a:pt x="342" y="265"/>
                  <a:pt x="342" y="265"/>
                </a:cubicBezTo>
                <a:cubicBezTo>
                  <a:pt x="342" y="265"/>
                  <a:pt x="342" y="288"/>
                  <a:pt x="311" y="288"/>
                </a:cubicBezTo>
                <a:cubicBezTo>
                  <a:pt x="311" y="288"/>
                  <a:pt x="277" y="289"/>
                  <a:pt x="277" y="253"/>
                </a:cubicBezTo>
                <a:cubicBezTo>
                  <a:pt x="375" y="253"/>
                  <a:pt x="375" y="253"/>
                  <a:pt x="375" y="253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34">
            <a:extLst>
              <a:ext uri="{FF2B5EF4-FFF2-40B4-BE49-F238E27FC236}">
                <a16:creationId xmlns:a16="http://schemas.microsoft.com/office/drawing/2014/main" id="{47B77951-B04A-4960-B9F2-475B42B95BF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592960" y="6411686"/>
            <a:ext cx="261784" cy="262799"/>
          </a:xfrm>
          <a:custGeom>
            <a:avLst/>
            <a:gdLst>
              <a:gd name="T0" fmla="*/ 101 w 437"/>
              <a:gd name="T1" fmla="*/ 194 h 438"/>
              <a:gd name="T2" fmla="*/ 215 w 437"/>
              <a:gd name="T3" fmla="*/ 178 h 438"/>
              <a:gd name="T4" fmla="*/ 237 w 437"/>
              <a:gd name="T5" fmla="*/ 219 h 438"/>
              <a:gd name="T6" fmla="*/ 100 w 437"/>
              <a:gd name="T7" fmla="*/ 216 h 438"/>
              <a:gd name="T8" fmla="*/ 132 w 437"/>
              <a:gd name="T9" fmla="*/ 303 h 438"/>
              <a:gd name="T10" fmla="*/ 305 w 437"/>
              <a:gd name="T11" fmla="*/ 126 h 438"/>
              <a:gd name="T12" fmla="*/ 194 w 437"/>
              <a:gd name="T13" fmla="*/ 98 h 438"/>
              <a:gd name="T14" fmla="*/ 305 w 437"/>
              <a:gd name="T15" fmla="*/ 126 h 438"/>
              <a:gd name="T16" fmla="*/ 193 w 437"/>
              <a:gd name="T17" fmla="*/ 100 h 438"/>
              <a:gd name="T18" fmla="*/ 148 w 437"/>
              <a:gd name="T19" fmla="*/ 317 h 438"/>
              <a:gd name="T20" fmla="*/ 145 w 437"/>
              <a:gd name="T21" fmla="*/ 313 h 438"/>
              <a:gd name="T22" fmla="*/ 243 w 437"/>
              <a:gd name="T23" fmla="*/ 239 h 438"/>
              <a:gd name="T24" fmla="*/ 222 w 437"/>
              <a:gd name="T25" fmla="*/ 344 h 438"/>
              <a:gd name="T26" fmla="*/ 246 w 437"/>
              <a:gd name="T27" fmla="*/ 239 h 438"/>
              <a:gd name="T28" fmla="*/ 250 w 437"/>
              <a:gd name="T29" fmla="*/ 190 h 438"/>
              <a:gd name="T30" fmla="*/ 260 w 437"/>
              <a:gd name="T31" fmla="*/ 214 h 438"/>
              <a:gd name="T32" fmla="*/ 319 w 437"/>
              <a:gd name="T33" fmla="*/ 141 h 438"/>
              <a:gd name="T34" fmla="*/ 437 w 437"/>
              <a:gd name="T35" fmla="*/ 219 h 438"/>
              <a:gd name="T36" fmla="*/ 0 w 437"/>
              <a:gd name="T37" fmla="*/ 219 h 438"/>
              <a:gd name="T38" fmla="*/ 437 w 437"/>
              <a:gd name="T39" fmla="*/ 219 h 438"/>
              <a:gd name="T40" fmla="*/ 365 w 437"/>
              <a:gd name="T41" fmla="*/ 190 h 438"/>
              <a:gd name="T42" fmla="*/ 343 w 437"/>
              <a:gd name="T43" fmla="*/ 138 h 438"/>
              <a:gd name="T44" fmla="*/ 303 w 437"/>
              <a:gd name="T45" fmla="*/ 98 h 438"/>
              <a:gd name="T46" fmla="*/ 252 w 437"/>
              <a:gd name="T47" fmla="*/ 77 h 438"/>
              <a:gd name="T48" fmla="*/ 194 w 437"/>
              <a:gd name="T49" fmla="*/ 77 h 438"/>
              <a:gd name="T50" fmla="*/ 142 w 437"/>
              <a:gd name="T51" fmla="*/ 98 h 438"/>
              <a:gd name="T52" fmla="*/ 103 w 437"/>
              <a:gd name="T53" fmla="*/ 138 h 438"/>
              <a:gd name="T54" fmla="*/ 81 w 437"/>
              <a:gd name="T55" fmla="*/ 190 h 438"/>
              <a:gd name="T56" fmla="*/ 81 w 437"/>
              <a:gd name="T57" fmla="*/ 250 h 438"/>
              <a:gd name="T58" fmla="*/ 103 w 437"/>
              <a:gd name="T59" fmla="*/ 300 h 438"/>
              <a:gd name="T60" fmla="*/ 142 w 437"/>
              <a:gd name="T61" fmla="*/ 338 h 438"/>
              <a:gd name="T62" fmla="*/ 194 w 437"/>
              <a:gd name="T63" fmla="*/ 361 h 438"/>
              <a:gd name="T64" fmla="*/ 252 w 437"/>
              <a:gd name="T65" fmla="*/ 361 h 438"/>
              <a:gd name="T66" fmla="*/ 303 w 437"/>
              <a:gd name="T67" fmla="*/ 338 h 438"/>
              <a:gd name="T68" fmla="*/ 343 w 437"/>
              <a:gd name="T69" fmla="*/ 300 h 438"/>
              <a:gd name="T70" fmla="*/ 365 w 437"/>
              <a:gd name="T71" fmla="*/ 250 h 438"/>
              <a:gd name="T72" fmla="*/ 268 w 437"/>
              <a:gd name="T73" fmla="*/ 234 h 438"/>
              <a:gd name="T74" fmla="*/ 345 w 437"/>
              <a:gd name="T75" fmla="*/ 239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37" h="438">
                <a:moveTo>
                  <a:pt x="215" y="178"/>
                </a:moveTo>
                <a:cubicBezTo>
                  <a:pt x="156" y="194"/>
                  <a:pt x="105" y="194"/>
                  <a:pt x="101" y="194"/>
                </a:cubicBezTo>
                <a:cubicBezTo>
                  <a:pt x="109" y="154"/>
                  <a:pt x="136" y="124"/>
                  <a:pt x="172" y="106"/>
                </a:cubicBezTo>
                <a:cubicBezTo>
                  <a:pt x="173" y="110"/>
                  <a:pt x="194" y="140"/>
                  <a:pt x="215" y="178"/>
                </a:cubicBezTo>
                <a:close/>
                <a:moveTo>
                  <a:pt x="233" y="220"/>
                </a:moveTo>
                <a:cubicBezTo>
                  <a:pt x="234" y="219"/>
                  <a:pt x="235" y="219"/>
                  <a:pt x="237" y="219"/>
                </a:cubicBezTo>
                <a:cubicBezTo>
                  <a:pt x="234" y="211"/>
                  <a:pt x="230" y="205"/>
                  <a:pt x="227" y="198"/>
                </a:cubicBezTo>
                <a:cubicBezTo>
                  <a:pt x="162" y="216"/>
                  <a:pt x="101" y="216"/>
                  <a:pt x="100" y="216"/>
                </a:cubicBezTo>
                <a:cubicBezTo>
                  <a:pt x="100" y="216"/>
                  <a:pt x="100" y="218"/>
                  <a:pt x="100" y="219"/>
                </a:cubicBezTo>
                <a:cubicBezTo>
                  <a:pt x="100" y="251"/>
                  <a:pt x="112" y="280"/>
                  <a:pt x="132" y="303"/>
                </a:cubicBezTo>
                <a:cubicBezTo>
                  <a:pt x="132" y="303"/>
                  <a:pt x="165" y="243"/>
                  <a:pt x="233" y="220"/>
                </a:cubicBezTo>
                <a:close/>
                <a:moveTo>
                  <a:pt x="305" y="126"/>
                </a:moveTo>
                <a:cubicBezTo>
                  <a:pt x="283" y="106"/>
                  <a:pt x="254" y="94"/>
                  <a:pt x="222" y="94"/>
                </a:cubicBezTo>
                <a:cubicBezTo>
                  <a:pt x="213" y="94"/>
                  <a:pt x="205" y="97"/>
                  <a:pt x="194" y="98"/>
                </a:cubicBezTo>
                <a:cubicBezTo>
                  <a:pt x="195" y="101"/>
                  <a:pt x="219" y="133"/>
                  <a:pt x="240" y="171"/>
                </a:cubicBezTo>
                <a:cubicBezTo>
                  <a:pt x="287" y="153"/>
                  <a:pt x="305" y="126"/>
                  <a:pt x="305" y="126"/>
                </a:cubicBezTo>
                <a:close/>
                <a:moveTo>
                  <a:pt x="194" y="98"/>
                </a:moveTo>
                <a:cubicBezTo>
                  <a:pt x="193" y="100"/>
                  <a:pt x="193" y="100"/>
                  <a:pt x="193" y="100"/>
                </a:cubicBezTo>
                <a:cubicBezTo>
                  <a:pt x="193" y="100"/>
                  <a:pt x="194" y="100"/>
                  <a:pt x="194" y="98"/>
                </a:cubicBezTo>
                <a:close/>
                <a:moveTo>
                  <a:pt x="148" y="317"/>
                </a:moveTo>
                <a:cubicBezTo>
                  <a:pt x="148" y="317"/>
                  <a:pt x="148" y="317"/>
                  <a:pt x="148" y="316"/>
                </a:cubicBezTo>
                <a:cubicBezTo>
                  <a:pt x="147" y="315"/>
                  <a:pt x="146" y="314"/>
                  <a:pt x="145" y="313"/>
                </a:cubicBezTo>
                <a:cubicBezTo>
                  <a:pt x="146" y="316"/>
                  <a:pt x="148" y="317"/>
                  <a:pt x="148" y="317"/>
                </a:cubicBezTo>
                <a:close/>
                <a:moveTo>
                  <a:pt x="243" y="239"/>
                </a:moveTo>
                <a:cubicBezTo>
                  <a:pt x="178" y="263"/>
                  <a:pt x="152" y="308"/>
                  <a:pt x="148" y="316"/>
                </a:cubicBezTo>
                <a:cubicBezTo>
                  <a:pt x="169" y="333"/>
                  <a:pt x="194" y="344"/>
                  <a:pt x="222" y="344"/>
                </a:cubicBezTo>
                <a:cubicBezTo>
                  <a:pt x="240" y="344"/>
                  <a:pt x="256" y="338"/>
                  <a:pt x="272" y="333"/>
                </a:cubicBezTo>
                <a:cubicBezTo>
                  <a:pt x="268" y="323"/>
                  <a:pt x="262" y="284"/>
                  <a:pt x="246" y="239"/>
                </a:cubicBezTo>
                <a:cubicBezTo>
                  <a:pt x="243" y="239"/>
                  <a:pt x="243" y="239"/>
                  <a:pt x="243" y="239"/>
                </a:cubicBezTo>
                <a:close/>
                <a:moveTo>
                  <a:pt x="250" y="190"/>
                </a:moveTo>
                <a:cubicBezTo>
                  <a:pt x="252" y="197"/>
                  <a:pt x="255" y="201"/>
                  <a:pt x="256" y="207"/>
                </a:cubicBezTo>
                <a:cubicBezTo>
                  <a:pt x="259" y="210"/>
                  <a:pt x="260" y="211"/>
                  <a:pt x="260" y="214"/>
                </a:cubicBezTo>
                <a:cubicBezTo>
                  <a:pt x="303" y="210"/>
                  <a:pt x="345" y="218"/>
                  <a:pt x="347" y="218"/>
                </a:cubicBezTo>
                <a:cubicBezTo>
                  <a:pt x="347" y="187"/>
                  <a:pt x="336" y="161"/>
                  <a:pt x="319" y="141"/>
                </a:cubicBezTo>
                <a:cubicBezTo>
                  <a:pt x="319" y="141"/>
                  <a:pt x="299" y="170"/>
                  <a:pt x="250" y="190"/>
                </a:cubicBezTo>
                <a:close/>
                <a:moveTo>
                  <a:pt x="437" y="219"/>
                </a:moveTo>
                <a:cubicBezTo>
                  <a:pt x="437" y="339"/>
                  <a:pt x="339" y="438"/>
                  <a:pt x="219" y="438"/>
                </a:cubicBezTo>
                <a:cubicBezTo>
                  <a:pt x="98" y="438"/>
                  <a:pt x="0" y="339"/>
                  <a:pt x="0" y="219"/>
                </a:cubicBezTo>
                <a:cubicBezTo>
                  <a:pt x="0" y="99"/>
                  <a:pt x="98" y="0"/>
                  <a:pt x="219" y="0"/>
                </a:cubicBezTo>
                <a:cubicBezTo>
                  <a:pt x="339" y="0"/>
                  <a:pt x="437" y="99"/>
                  <a:pt x="437" y="219"/>
                </a:cubicBezTo>
                <a:close/>
                <a:moveTo>
                  <a:pt x="368" y="219"/>
                </a:moveTo>
                <a:cubicBezTo>
                  <a:pt x="368" y="210"/>
                  <a:pt x="366" y="199"/>
                  <a:pt x="365" y="190"/>
                </a:cubicBezTo>
                <a:cubicBezTo>
                  <a:pt x="362" y="181"/>
                  <a:pt x="360" y="171"/>
                  <a:pt x="356" y="163"/>
                </a:cubicBezTo>
                <a:cubicBezTo>
                  <a:pt x="353" y="154"/>
                  <a:pt x="348" y="146"/>
                  <a:pt x="343" y="138"/>
                </a:cubicBezTo>
                <a:cubicBezTo>
                  <a:pt x="339" y="130"/>
                  <a:pt x="332" y="124"/>
                  <a:pt x="325" y="117"/>
                </a:cubicBezTo>
                <a:cubicBezTo>
                  <a:pt x="319" y="110"/>
                  <a:pt x="312" y="105"/>
                  <a:pt x="303" y="98"/>
                </a:cubicBezTo>
                <a:cubicBezTo>
                  <a:pt x="296" y="93"/>
                  <a:pt x="288" y="91"/>
                  <a:pt x="279" y="85"/>
                </a:cubicBezTo>
                <a:cubicBezTo>
                  <a:pt x="270" y="81"/>
                  <a:pt x="262" y="79"/>
                  <a:pt x="252" y="77"/>
                </a:cubicBezTo>
                <a:cubicBezTo>
                  <a:pt x="242" y="75"/>
                  <a:pt x="233" y="75"/>
                  <a:pt x="222" y="75"/>
                </a:cubicBezTo>
                <a:cubicBezTo>
                  <a:pt x="214" y="75"/>
                  <a:pt x="205" y="75"/>
                  <a:pt x="194" y="77"/>
                </a:cubicBezTo>
                <a:cubicBezTo>
                  <a:pt x="185" y="79"/>
                  <a:pt x="176" y="81"/>
                  <a:pt x="166" y="85"/>
                </a:cubicBezTo>
                <a:cubicBezTo>
                  <a:pt x="158" y="91"/>
                  <a:pt x="149" y="93"/>
                  <a:pt x="142" y="98"/>
                </a:cubicBezTo>
                <a:cubicBezTo>
                  <a:pt x="134" y="105"/>
                  <a:pt x="128" y="110"/>
                  <a:pt x="121" y="117"/>
                </a:cubicBezTo>
                <a:cubicBezTo>
                  <a:pt x="115" y="124"/>
                  <a:pt x="108" y="130"/>
                  <a:pt x="103" y="138"/>
                </a:cubicBezTo>
                <a:cubicBezTo>
                  <a:pt x="99" y="146"/>
                  <a:pt x="93" y="154"/>
                  <a:pt x="89" y="163"/>
                </a:cubicBezTo>
                <a:cubicBezTo>
                  <a:pt x="87" y="171"/>
                  <a:pt x="83" y="181"/>
                  <a:pt x="81" y="190"/>
                </a:cubicBezTo>
                <a:cubicBezTo>
                  <a:pt x="80" y="199"/>
                  <a:pt x="79" y="210"/>
                  <a:pt x="79" y="219"/>
                </a:cubicBezTo>
                <a:cubicBezTo>
                  <a:pt x="79" y="230"/>
                  <a:pt x="80" y="239"/>
                  <a:pt x="81" y="250"/>
                </a:cubicBezTo>
                <a:cubicBezTo>
                  <a:pt x="83" y="258"/>
                  <a:pt x="87" y="267"/>
                  <a:pt x="89" y="276"/>
                </a:cubicBezTo>
                <a:cubicBezTo>
                  <a:pt x="93" y="284"/>
                  <a:pt x="99" y="292"/>
                  <a:pt x="103" y="300"/>
                </a:cubicBezTo>
                <a:cubicBezTo>
                  <a:pt x="108" y="307"/>
                  <a:pt x="115" y="316"/>
                  <a:pt x="121" y="323"/>
                </a:cubicBezTo>
                <a:cubicBezTo>
                  <a:pt x="128" y="329"/>
                  <a:pt x="134" y="333"/>
                  <a:pt x="142" y="338"/>
                </a:cubicBezTo>
                <a:cubicBezTo>
                  <a:pt x="149" y="345"/>
                  <a:pt x="158" y="349"/>
                  <a:pt x="166" y="352"/>
                </a:cubicBezTo>
                <a:cubicBezTo>
                  <a:pt x="176" y="357"/>
                  <a:pt x="185" y="358"/>
                  <a:pt x="194" y="361"/>
                </a:cubicBezTo>
                <a:cubicBezTo>
                  <a:pt x="205" y="364"/>
                  <a:pt x="214" y="364"/>
                  <a:pt x="222" y="364"/>
                </a:cubicBezTo>
                <a:cubicBezTo>
                  <a:pt x="233" y="364"/>
                  <a:pt x="242" y="364"/>
                  <a:pt x="252" y="361"/>
                </a:cubicBezTo>
                <a:cubicBezTo>
                  <a:pt x="262" y="358"/>
                  <a:pt x="270" y="357"/>
                  <a:pt x="279" y="352"/>
                </a:cubicBezTo>
                <a:cubicBezTo>
                  <a:pt x="288" y="349"/>
                  <a:pt x="296" y="345"/>
                  <a:pt x="303" y="338"/>
                </a:cubicBezTo>
                <a:cubicBezTo>
                  <a:pt x="312" y="333"/>
                  <a:pt x="319" y="329"/>
                  <a:pt x="325" y="323"/>
                </a:cubicBezTo>
                <a:cubicBezTo>
                  <a:pt x="332" y="316"/>
                  <a:pt x="339" y="307"/>
                  <a:pt x="343" y="300"/>
                </a:cubicBezTo>
                <a:cubicBezTo>
                  <a:pt x="348" y="292"/>
                  <a:pt x="353" y="284"/>
                  <a:pt x="356" y="276"/>
                </a:cubicBezTo>
                <a:cubicBezTo>
                  <a:pt x="360" y="267"/>
                  <a:pt x="362" y="258"/>
                  <a:pt x="365" y="250"/>
                </a:cubicBezTo>
                <a:cubicBezTo>
                  <a:pt x="366" y="239"/>
                  <a:pt x="368" y="230"/>
                  <a:pt x="368" y="219"/>
                </a:cubicBezTo>
                <a:close/>
                <a:moveTo>
                  <a:pt x="268" y="234"/>
                </a:moveTo>
                <a:cubicBezTo>
                  <a:pt x="283" y="277"/>
                  <a:pt x="290" y="313"/>
                  <a:pt x="292" y="323"/>
                </a:cubicBezTo>
                <a:cubicBezTo>
                  <a:pt x="320" y="304"/>
                  <a:pt x="340" y="273"/>
                  <a:pt x="345" y="239"/>
                </a:cubicBezTo>
                <a:cubicBezTo>
                  <a:pt x="343" y="238"/>
                  <a:pt x="308" y="227"/>
                  <a:pt x="268" y="23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DE62C2C-84AA-40F8-ADBC-AB37F87DBB7C}"/>
              </a:ext>
            </a:extLst>
          </p:cNvPr>
          <p:cNvCxnSpPr>
            <a:cxnSpLocks/>
          </p:cNvCxnSpPr>
          <p:nvPr userDrawn="1"/>
        </p:nvCxnSpPr>
        <p:spPr>
          <a:xfrm>
            <a:off x="337256" y="6543085"/>
            <a:ext cx="10407726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7225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17" grpId="0" animBg="1"/>
      <p:bldP spid="18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C0F801C-A3FB-4551-9971-76B5D08084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9349" y="810502"/>
            <a:ext cx="6823841" cy="844810"/>
          </a:xfrm>
        </p:spPr>
        <p:txBody>
          <a:bodyPr wrap="square" tIns="144000" bIns="144000">
            <a:spAutoFit/>
          </a:bodyPr>
          <a:lstStyle>
            <a:lvl1pPr>
              <a:defRPr sz="4000" b="1"/>
            </a:lvl1pPr>
          </a:lstStyle>
          <a:p>
            <a:r>
              <a:rPr lang="en-US"/>
              <a:t>Add Your Title Here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5ED0F46-965E-45BF-B265-09B9C5E0B8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5111" y="0"/>
            <a:ext cx="4397540" cy="6019800"/>
          </a:xfrm>
          <a:custGeom>
            <a:avLst/>
            <a:gdLst>
              <a:gd name="connsiteX0" fmla="*/ 0 w 4397540"/>
              <a:gd name="connsiteY0" fmla="*/ 0 h 6019800"/>
              <a:gd name="connsiteX1" fmla="*/ 4397540 w 4397540"/>
              <a:gd name="connsiteY1" fmla="*/ 0 h 6019800"/>
              <a:gd name="connsiteX2" fmla="*/ 4397540 w 4397540"/>
              <a:gd name="connsiteY2" fmla="*/ 3821030 h 6019800"/>
              <a:gd name="connsiteX3" fmla="*/ 2198770 w 4397540"/>
              <a:gd name="connsiteY3" fmla="*/ 6019800 h 6019800"/>
              <a:gd name="connsiteX4" fmla="*/ 0 w 4397540"/>
              <a:gd name="connsiteY4" fmla="*/ 3821030 h 601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97540" h="6019800">
                <a:moveTo>
                  <a:pt x="0" y="0"/>
                </a:moveTo>
                <a:lnTo>
                  <a:pt x="4397540" y="0"/>
                </a:lnTo>
                <a:lnTo>
                  <a:pt x="4397540" y="3821030"/>
                </a:lnTo>
                <a:cubicBezTo>
                  <a:pt x="4397540" y="5035377"/>
                  <a:pt x="3413117" y="6019800"/>
                  <a:pt x="2198770" y="6019800"/>
                </a:cubicBezTo>
                <a:cubicBezTo>
                  <a:pt x="984423" y="6019800"/>
                  <a:pt x="0" y="5035377"/>
                  <a:pt x="0" y="3821030"/>
                </a:cubicBez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005252D-FA6B-42F0-9FB8-FD7BDAF3BAAB}"/>
              </a:ext>
            </a:extLst>
          </p:cNvPr>
          <p:cNvCxnSpPr>
            <a:cxnSpLocks/>
          </p:cNvCxnSpPr>
          <p:nvPr userDrawn="1"/>
        </p:nvCxnSpPr>
        <p:spPr>
          <a:xfrm>
            <a:off x="337256" y="6543085"/>
            <a:ext cx="10407726" cy="0"/>
          </a:xfrm>
          <a:prstGeom prst="line">
            <a:avLst/>
          </a:prstGeom>
          <a:ln w="15875">
            <a:solidFill>
              <a:srgbClr val="256D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88699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4">
            <a:extLst>
              <a:ext uri="{FF2B5EF4-FFF2-40B4-BE49-F238E27FC236}">
                <a16:creationId xmlns:a16="http://schemas.microsoft.com/office/drawing/2014/main" id="{0DA67C8F-D7FD-4BAC-9F4A-3466731093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596" y="672352"/>
            <a:ext cx="6823841" cy="844810"/>
          </a:xfrm>
        </p:spPr>
        <p:txBody>
          <a:bodyPr wrap="square" tIns="144000" bIns="144000">
            <a:spAutoFit/>
          </a:bodyPr>
          <a:lstStyle>
            <a:lvl1pPr>
              <a:defRPr sz="4000" b="1"/>
            </a:lvl1pPr>
          </a:lstStyle>
          <a:p>
            <a:r>
              <a:rPr lang="en-US"/>
              <a:t>Add Your Title Here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A2DEF67-375A-43A6-980A-29DCB405BF74}"/>
              </a:ext>
            </a:extLst>
          </p:cNvPr>
          <p:cNvCxnSpPr>
            <a:cxnSpLocks/>
          </p:cNvCxnSpPr>
          <p:nvPr userDrawn="1"/>
        </p:nvCxnSpPr>
        <p:spPr>
          <a:xfrm>
            <a:off x="337256" y="6543085"/>
            <a:ext cx="10407726" cy="0"/>
          </a:xfrm>
          <a:prstGeom prst="line">
            <a:avLst/>
          </a:prstGeom>
          <a:ln w="15875">
            <a:solidFill>
              <a:srgbClr val="256D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0029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4">
            <a:extLst>
              <a:ext uri="{FF2B5EF4-FFF2-40B4-BE49-F238E27FC236}">
                <a16:creationId xmlns:a16="http://schemas.microsoft.com/office/drawing/2014/main" id="{0DA67C8F-D7FD-4BAC-9F4A-3466731093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596" y="2684480"/>
            <a:ext cx="6823841" cy="844810"/>
          </a:xfrm>
        </p:spPr>
        <p:txBody>
          <a:bodyPr wrap="square" tIns="144000" bIns="144000">
            <a:spAutoFit/>
          </a:bodyPr>
          <a:lstStyle>
            <a:lvl1pPr>
              <a:defRPr sz="4000" b="1"/>
            </a:lvl1pPr>
          </a:lstStyle>
          <a:p>
            <a:r>
              <a:rPr lang="en-US"/>
              <a:t>Add Your Title Here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9382A9A-A119-4ACD-A0D1-CEFFBB39A765}"/>
              </a:ext>
            </a:extLst>
          </p:cNvPr>
          <p:cNvSpPr/>
          <p:nvPr userDrawn="1"/>
        </p:nvSpPr>
        <p:spPr>
          <a:xfrm>
            <a:off x="777596" y="3397828"/>
            <a:ext cx="720000" cy="108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8" name="Freeform 26">
            <a:extLst>
              <a:ext uri="{FF2B5EF4-FFF2-40B4-BE49-F238E27FC236}">
                <a16:creationId xmlns:a16="http://schemas.microsoft.com/office/drawing/2014/main" id="{B7073F50-6DBD-43C3-8044-535230A06B1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258374" y="6411686"/>
            <a:ext cx="262038" cy="262799"/>
          </a:xfrm>
          <a:custGeom>
            <a:avLst/>
            <a:gdLst>
              <a:gd name="T0" fmla="*/ 219 w 437"/>
              <a:gd name="T1" fmla="*/ 0 h 438"/>
              <a:gd name="T2" fmla="*/ 0 w 437"/>
              <a:gd name="T3" fmla="*/ 219 h 438"/>
              <a:gd name="T4" fmla="*/ 219 w 437"/>
              <a:gd name="T5" fmla="*/ 438 h 438"/>
              <a:gd name="T6" fmla="*/ 437 w 437"/>
              <a:gd name="T7" fmla="*/ 219 h 438"/>
              <a:gd name="T8" fmla="*/ 219 w 437"/>
              <a:gd name="T9" fmla="*/ 0 h 438"/>
              <a:gd name="T10" fmla="*/ 157 w 437"/>
              <a:gd name="T11" fmla="*/ 338 h 438"/>
              <a:gd name="T12" fmla="*/ 101 w 437"/>
              <a:gd name="T13" fmla="*/ 338 h 438"/>
              <a:gd name="T14" fmla="*/ 101 w 437"/>
              <a:gd name="T15" fmla="*/ 178 h 438"/>
              <a:gd name="T16" fmla="*/ 157 w 437"/>
              <a:gd name="T17" fmla="*/ 178 h 438"/>
              <a:gd name="T18" fmla="*/ 157 w 437"/>
              <a:gd name="T19" fmla="*/ 338 h 438"/>
              <a:gd name="T20" fmla="*/ 129 w 437"/>
              <a:gd name="T21" fmla="*/ 155 h 438"/>
              <a:gd name="T22" fmla="*/ 98 w 437"/>
              <a:gd name="T23" fmla="*/ 129 h 438"/>
              <a:gd name="T24" fmla="*/ 129 w 437"/>
              <a:gd name="T25" fmla="*/ 101 h 438"/>
              <a:gd name="T26" fmla="*/ 160 w 437"/>
              <a:gd name="T27" fmla="*/ 129 h 438"/>
              <a:gd name="T28" fmla="*/ 129 w 437"/>
              <a:gd name="T29" fmla="*/ 155 h 438"/>
              <a:gd name="T30" fmla="*/ 347 w 437"/>
              <a:gd name="T31" fmla="*/ 338 h 438"/>
              <a:gd name="T32" fmla="*/ 296 w 437"/>
              <a:gd name="T33" fmla="*/ 338 h 438"/>
              <a:gd name="T34" fmla="*/ 296 w 437"/>
              <a:gd name="T35" fmla="*/ 252 h 438"/>
              <a:gd name="T36" fmla="*/ 268 w 437"/>
              <a:gd name="T37" fmla="*/ 215 h 438"/>
              <a:gd name="T38" fmla="*/ 240 w 437"/>
              <a:gd name="T39" fmla="*/ 235 h 438"/>
              <a:gd name="T40" fmla="*/ 237 w 437"/>
              <a:gd name="T41" fmla="*/ 249 h 438"/>
              <a:gd name="T42" fmla="*/ 237 w 437"/>
              <a:gd name="T43" fmla="*/ 338 h 438"/>
              <a:gd name="T44" fmla="*/ 185 w 437"/>
              <a:gd name="T45" fmla="*/ 338 h 438"/>
              <a:gd name="T46" fmla="*/ 185 w 437"/>
              <a:gd name="T47" fmla="*/ 178 h 438"/>
              <a:gd name="T48" fmla="*/ 237 w 437"/>
              <a:gd name="T49" fmla="*/ 178 h 438"/>
              <a:gd name="T50" fmla="*/ 237 w 437"/>
              <a:gd name="T51" fmla="*/ 198 h 438"/>
              <a:gd name="T52" fmla="*/ 285 w 437"/>
              <a:gd name="T53" fmla="*/ 175 h 438"/>
              <a:gd name="T54" fmla="*/ 347 w 437"/>
              <a:gd name="T55" fmla="*/ 246 h 438"/>
              <a:gd name="T56" fmla="*/ 347 w 437"/>
              <a:gd name="T57" fmla="*/ 338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37" h="438">
                <a:moveTo>
                  <a:pt x="219" y="0"/>
                </a:moveTo>
                <a:cubicBezTo>
                  <a:pt x="99" y="0"/>
                  <a:pt x="0" y="99"/>
                  <a:pt x="0" y="219"/>
                </a:cubicBezTo>
                <a:cubicBezTo>
                  <a:pt x="0" y="339"/>
                  <a:pt x="99" y="438"/>
                  <a:pt x="219" y="438"/>
                </a:cubicBezTo>
                <a:cubicBezTo>
                  <a:pt x="339" y="438"/>
                  <a:pt x="437" y="339"/>
                  <a:pt x="437" y="219"/>
                </a:cubicBezTo>
                <a:cubicBezTo>
                  <a:pt x="437" y="99"/>
                  <a:pt x="339" y="0"/>
                  <a:pt x="219" y="0"/>
                </a:cubicBezTo>
                <a:close/>
                <a:moveTo>
                  <a:pt x="157" y="338"/>
                </a:moveTo>
                <a:cubicBezTo>
                  <a:pt x="101" y="338"/>
                  <a:pt x="101" y="338"/>
                  <a:pt x="101" y="33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57" y="178"/>
                  <a:pt x="157" y="178"/>
                  <a:pt x="157" y="178"/>
                </a:cubicBezTo>
                <a:cubicBezTo>
                  <a:pt x="157" y="338"/>
                  <a:pt x="157" y="338"/>
                  <a:pt x="157" y="338"/>
                </a:cubicBezTo>
                <a:close/>
                <a:moveTo>
                  <a:pt x="129" y="155"/>
                </a:moveTo>
                <a:cubicBezTo>
                  <a:pt x="111" y="155"/>
                  <a:pt x="98" y="144"/>
                  <a:pt x="98" y="129"/>
                </a:cubicBezTo>
                <a:cubicBezTo>
                  <a:pt x="98" y="112"/>
                  <a:pt x="111" y="101"/>
                  <a:pt x="129" y="101"/>
                </a:cubicBezTo>
                <a:cubicBezTo>
                  <a:pt x="148" y="101"/>
                  <a:pt x="160" y="112"/>
                  <a:pt x="160" y="129"/>
                </a:cubicBezTo>
                <a:cubicBezTo>
                  <a:pt x="160" y="144"/>
                  <a:pt x="148" y="155"/>
                  <a:pt x="129" y="155"/>
                </a:cubicBezTo>
                <a:close/>
                <a:moveTo>
                  <a:pt x="347" y="338"/>
                </a:moveTo>
                <a:cubicBezTo>
                  <a:pt x="296" y="338"/>
                  <a:pt x="296" y="338"/>
                  <a:pt x="296" y="338"/>
                </a:cubicBezTo>
                <a:cubicBezTo>
                  <a:pt x="296" y="252"/>
                  <a:pt x="296" y="252"/>
                  <a:pt x="296" y="252"/>
                </a:cubicBezTo>
                <a:cubicBezTo>
                  <a:pt x="296" y="230"/>
                  <a:pt x="285" y="215"/>
                  <a:pt x="268" y="215"/>
                </a:cubicBezTo>
                <a:cubicBezTo>
                  <a:pt x="251" y="215"/>
                  <a:pt x="243" y="224"/>
                  <a:pt x="240" y="235"/>
                </a:cubicBezTo>
                <a:cubicBezTo>
                  <a:pt x="237" y="238"/>
                  <a:pt x="237" y="241"/>
                  <a:pt x="237" y="249"/>
                </a:cubicBezTo>
                <a:cubicBezTo>
                  <a:pt x="237" y="338"/>
                  <a:pt x="237" y="338"/>
                  <a:pt x="237" y="338"/>
                </a:cubicBezTo>
                <a:cubicBezTo>
                  <a:pt x="185" y="338"/>
                  <a:pt x="185" y="338"/>
                  <a:pt x="185" y="338"/>
                </a:cubicBezTo>
                <a:cubicBezTo>
                  <a:pt x="185" y="338"/>
                  <a:pt x="185" y="192"/>
                  <a:pt x="185" y="178"/>
                </a:cubicBezTo>
                <a:cubicBezTo>
                  <a:pt x="237" y="178"/>
                  <a:pt x="237" y="178"/>
                  <a:pt x="237" y="178"/>
                </a:cubicBezTo>
                <a:cubicBezTo>
                  <a:pt x="237" y="198"/>
                  <a:pt x="237" y="198"/>
                  <a:pt x="237" y="198"/>
                </a:cubicBezTo>
                <a:cubicBezTo>
                  <a:pt x="246" y="189"/>
                  <a:pt x="259" y="175"/>
                  <a:pt x="285" y="175"/>
                </a:cubicBezTo>
                <a:cubicBezTo>
                  <a:pt x="319" y="175"/>
                  <a:pt x="347" y="195"/>
                  <a:pt x="347" y="246"/>
                </a:cubicBezTo>
                <a:cubicBezTo>
                  <a:pt x="347" y="246"/>
                  <a:pt x="347" y="246"/>
                  <a:pt x="347" y="33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33">
            <a:extLst>
              <a:ext uri="{FF2B5EF4-FFF2-40B4-BE49-F238E27FC236}">
                <a16:creationId xmlns:a16="http://schemas.microsoft.com/office/drawing/2014/main" id="{DD85F34F-7803-4126-8635-44A03EF2E92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924041" y="6411686"/>
            <a:ext cx="262545" cy="262799"/>
          </a:xfrm>
          <a:custGeom>
            <a:avLst/>
            <a:gdLst>
              <a:gd name="T0" fmla="*/ 339 w 438"/>
              <a:gd name="T1" fmla="*/ 227 h 438"/>
              <a:gd name="T2" fmla="*/ 277 w 438"/>
              <a:gd name="T3" fmla="*/ 227 h 438"/>
              <a:gd name="T4" fmla="*/ 311 w 438"/>
              <a:gd name="T5" fmla="*/ 199 h 438"/>
              <a:gd name="T6" fmla="*/ 339 w 438"/>
              <a:gd name="T7" fmla="*/ 227 h 438"/>
              <a:gd name="T8" fmla="*/ 168 w 438"/>
              <a:gd name="T9" fmla="*/ 226 h 438"/>
              <a:gd name="T10" fmla="*/ 112 w 438"/>
              <a:gd name="T11" fmla="*/ 226 h 438"/>
              <a:gd name="T12" fmla="*/ 112 w 438"/>
              <a:gd name="T13" fmla="*/ 279 h 438"/>
              <a:gd name="T14" fmla="*/ 162 w 438"/>
              <a:gd name="T15" fmla="*/ 279 h 438"/>
              <a:gd name="T16" fmla="*/ 164 w 438"/>
              <a:gd name="T17" fmla="*/ 279 h 438"/>
              <a:gd name="T18" fmla="*/ 188 w 438"/>
              <a:gd name="T19" fmla="*/ 254 h 438"/>
              <a:gd name="T20" fmla="*/ 168 w 438"/>
              <a:gd name="T21" fmla="*/ 226 h 438"/>
              <a:gd name="T22" fmla="*/ 182 w 438"/>
              <a:gd name="T23" fmla="*/ 175 h 438"/>
              <a:gd name="T24" fmla="*/ 168 w 438"/>
              <a:gd name="T25" fmla="*/ 155 h 438"/>
              <a:gd name="T26" fmla="*/ 161 w 438"/>
              <a:gd name="T27" fmla="*/ 155 h 438"/>
              <a:gd name="T28" fmla="*/ 112 w 438"/>
              <a:gd name="T29" fmla="*/ 155 h 438"/>
              <a:gd name="T30" fmla="*/ 112 w 438"/>
              <a:gd name="T31" fmla="*/ 199 h 438"/>
              <a:gd name="T32" fmla="*/ 164 w 438"/>
              <a:gd name="T33" fmla="*/ 199 h 438"/>
              <a:gd name="T34" fmla="*/ 182 w 438"/>
              <a:gd name="T35" fmla="*/ 175 h 438"/>
              <a:gd name="T36" fmla="*/ 438 w 438"/>
              <a:gd name="T37" fmla="*/ 219 h 438"/>
              <a:gd name="T38" fmla="*/ 219 w 438"/>
              <a:gd name="T39" fmla="*/ 438 h 438"/>
              <a:gd name="T40" fmla="*/ 0 w 438"/>
              <a:gd name="T41" fmla="*/ 219 h 438"/>
              <a:gd name="T42" fmla="*/ 219 w 438"/>
              <a:gd name="T43" fmla="*/ 0 h 438"/>
              <a:gd name="T44" fmla="*/ 438 w 438"/>
              <a:gd name="T45" fmla="*/ 219 h 438"/>
              <a:gd name="T46" fmla="*/ 268 w 438"/>
              <a:gd name="T47" fmla="*/ 155 h 438"/>
              <a:gd name="T48" fmla="*/ 348 w 438"/>
              <a:gd name="T49" fmla="*/ 155 h 438"/>
              <a:gd name="T50" fmla="*/ 348 w 438"/>
              <a:gd name="T51" fmla="*/ 134 h 438"/>
              <a:gd name="T52" fmla="*/ 268 w 438"/>
              <a:gd name="T53" fmla="*/ 134 h 438"/>
              <a:gd name="T54" fmla="*/ 268 w 438"/>
              <a:gd name="T55" fmla="*/ 155 h 438"/>
              <a:gd name="T56" fmla="*/ 192 w 438"/>
              <a:gd name="T57" fmla="*/ 209 h 438"/>
              <a:gd name="T58" fmla="*/ 222 w 438"/>
              <a:gd name="T59" fmla="*/ 172 h 438"/>
              <a:gd name="T60" fmla="*/ 168 w 438"/>
              <a:gd name="T61" fmla="*/ 121 h 438"/>
              <a:gd name="T62" fmla="*/ 112 w 438"/>
              <a:gd name="T63" fmla="*/ 121 h 438"/>
              <a:gd name="T64" fmla="*/ 111 w 438"/>
              <a:gd name="T65" fmla="*/ 121 h 438"/>
              <a:gd name="T66" fmla="*/ 69 w 438"/>
              <a:gd name="T67" fmla="*/ 121 h 438"/>
              <a:gd name="T68" fmla="*/ 69 w 438"/>
              <a:gd name="T69" fmla="*/ 312 h 438"/>
              <a:gd name="T70" fmla="*/ 111 w 438"/>
              <a:gd name="T71" fmla="*/ 312 h 438"/>
              <a:gd name="T72" fmla="*/ 112 w 438"/>
              <a:gd name="T73" fmla="*/ 312 h 438"/>
              <a:gd name="T74" fmla="*/ 168 w 438"/>
              <a:gd name="T75" fmla="*/ 312 h 438"/>
              <a:gd name="T76" fmla="*/ 228 w 438"/>
              <a:gd name="T77" fmla="*/ 256 h 438"/>
              <a:gd name="T78" fmla="*/ 192 w 438"/>
              <a:gd name="T79" fmla="*/ 209 h 438"/>
              <a:gd name="T80" fmla="*/ 375 w 438"/>
              <a:gd name="T81" fmla="*/ 253 h 438"/>
              <a:gd name="T82" fmla="*/ 308 w 438"/>
              <a:gd name="T83" fmla="*/ 170 h 438"/>
              <a:gd name="T84" fmla="*/ 236 w 438"/>
              <a:gd name="T85" fmla="*/ 244 h 438"/>
              <a:gd name="T86" fmla="*/ 308 w 438"/>
              <a:gd name="T87" fmla="*/ 318 h 438"/>
              <a:gd name="T88" fmla="*/ 373 w 438"/>
              <a:gd name="T89" fmla="*/ 265 h 438"/>
              <a:gd name="T90" fmla="*/ 342 w 438"/>
              <a:gd name="T91" fmla="*/ 265 h 438"/>
              <a:gd name="T92" fmla="*/ 311 w 438"/>
              <a:gd name="T93" fmla="*/ 288 h 438"/>
              <a:gd name="T94" fmla="*/ 277 w 438"/>
              <a:gd name="T95" fmla="*/ 253 h 438"/>
              <a:gd name="T96" fmla="*/ 375 w 438"/>
              <a:gd name="T97" fmla="*/ 253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38" h="438">
                <a:moveTo>
                  <a:pt x="339" y="227"/>
                </a:moveTo>
                <a:cubicBezTo>
                  <a:pt x="277" y="227"/>
                  <a:pt x="277" y="227"/>
                  <a:pt x="277" y="227"/>
                </a:cubicBezTo>
                <a:cubicBezTo>
                  <a:pt x="277" y="227"/>
                  <a:pt x="281" y="199"/>
                  <a:pt x="311" y="199"/>
                </a:cubicBezTo>
                <a:cubicBezTo>
                  <a:pt x="339" y="199"/>
                  <a:pt x="339" y="227"/>
                  <a:pt x="339" y="227"/>
                </a:cubicBezTo>
                <a:close/>
                <a:moveTo>
                  <a:pt x="168" y="226"/>
                </a:moveTo>
                <a:cubicBezTo>
                  <a:pt x="168" y="226"/>
                  <a:pt x="168" y="226"/>
                  <a:pt x="112" y="226"/>
                </a:cubicBezTo>
                <a:cubicBezTo>
                  <a:pt x="112" y="226"/>
                  <a:pt x="112" y="226"/>
                  <a:pt x="112" y="279"/>
                </a:cubicBezTo>
                <a:cubicBezTo>
                  <a:pt x="112" y="279"/>
                  <a:pt x="112" y="279"/>
                  <a:pt x="162" y="279"/>
                </a:cubicBezTo>
                <a:cubicBezTo>
                  <a:pt x="162" y="279"/>
                  <a:pt x="162" y="279"/>
                  <a:pt x="164" y="279"/>
                </a:cubicBezTo>
                <a:cubicBezTo>
                  <a:pt x="173" y="279"/>
                  <a:pt x="188" y="276"/>
                  <a:pt x="188" y="254"/>
                </a:cubicBezTo>
                <a:cubicBezTo>
                  <a:pt x="188" y="226"/>
                  <a:pt x="168" y="226"/>
                  <a:pt x="168" y="226"/>
                </a:cubicBezTo>
                <a:close/>
                <a:moveTo>
                  <a:pt x="182" y="175"/>
                </a:moveTo>
                <a:cubicBezTo>
                  <a:pt x="182" y="155"/>
                  <a:pt x="168" y="155"/>
                  <a:pt x="168" y="155"/>
                </a:cubicBezTo>
                <a:cubicBezTo>
                  <a:pt x="168" y="155"/>
                  <a:pt x="168" y="155"/>
                  <a:pt x="161" y="155"/>
                </a:cubicBezTo>
                <a:cubicBezTo>
                  <a:pt x="161" y="155"/>
                  <a:pt x="161" y="155"/>
                  <a:pt x="112" y="155"/>
                </a:cubicBezTo>
                <a:cubicBezTo>
                  <a:pt x="112" y="199"/>
                  <a:pt x="112" y="199"/>
                  <a:pt x="112" y="199"/>
                </a:cubicBezTo>
                <a:cubicBezTo>
                  <a:pt x="112" y="199"/>
                  <a:pt x="112" y="199"/>
                  <a:pt x="164" y="199"/>
                </a:cubicBezTo>
                <a:cubicBezTo>
                  <a:pt x="173" y="199"/>
                  <a:pt x="182" y="194"/>
                  <a:pt x="182" y="175"/>
                </a:cubicBezTo>
                <a:close/>
                <a:moveTo>
                  <a:pt x="438" y="219"/>
                </a:moveTo>
                <a:cubicBezTo>
                  <a:pt x="438" y="339"/>
                  <a:pt x="339" y="438"/>
                  <a:pt x="219" y="438"/>
                </a:cubicBezTo>
                <a:cubicBezTo>
                  <a:pt x="99" y="438"/>
                  <a:pt x="0" y="339"/>
                  <a:pt x="0" y="219"/>
                </a:cubicBezTo>
                <a:cubicBezTo>
                  <a:pt x="0" y="99"/>
                  <a:pt x="99" y="0"/>
                  <a:pt x="219" y="0"/>
                </a:cubicBezTo>
                <a:cubicBezTo>
                  <a:pt x="339" y="0"/>
                  <a:pt x="438" y="99"/>
                  <a:pt x="438" y="219"/>
                </a:cubicBezTo>
                <a:close/>
                <a:moveTo>
                  <a:pt x="268" y="155"/>
                </a:moveTo>
                <a:cubicBezTo>
                  <a:pt x="268" y="155"/>
                  <a:pt x="268" y="155"/>
                  <a:pt x="348" y="155"/>
                </a:cubicBezTo>
                <a:cubicBezTo>
                  <a:pt x="348" y="134"/>
                  <a:pt x="348" y="134"/>
                  <a:pt x="348" y="134"/>
                </a:cubicBezTo>
                <a:cubicBezTo>
                  <a:pt x="348" y="134"/>
                  <a:pt x="348" y="134"/>
                  <a:pt x="268" y="134"/>
                </a:cubicBezTo>
                <a:cubicBezTo>
                  <a:pt x="268" y="134"/>
                  <a:pt x="268" y="134"/>
                  <a:pt x="268" y="155"/>
                </a:cubicBezTo>
                <a:close/>
                <a:moveTo>
                  <a:pt x="192" y="209"/>
                </a:moveTo>
                <a:cubicBezTo>
                  <a:pt x="192" y="209"/>
                  <a:pt x="222" y="206"/>
                  <a:pt x="222" y="172"/>
                </a:cubicBezTo>
                <a:cubicBezTo>
                  <a:pt x="222" y="139"/>
                  <a:pt x="198" y="121"/>
                  <a:pt x="168" y="121"/>
                </a:cubicBezTo>
                <a:cubicBezTo>
                  <a:pt x="112" y="121"/>
                  <a:pt x="112" y="121"/>
                  <a:pt x="112" y="121"/>
                </a:cubicBezTo>
                <a:cubicBezTo>
                  <a:pt x="111" y="121"/>
                  <a:pt x="111" y="121"/>
                  <a:pt x="111" y="121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69" y="312"/>
                  <a:pt x="69" y="312"/>
                  <a:pt x="69" y="312"/>
                </a:cubicBezTo>
                <a:cubicBezTo>
                  <a:pt x="111" y="312"/>
                  <a:pt x="111" y="312"/>
                  <a:pt x="111" y="312"/>
                </a:cubicBezTo>
                <a:cubicBezTo>
                  <a:pt x="112" y="312"/>
                  <a:pt x="112" y="312"/>
                  <a:pt x="112" y="312"/>
                </a:cubicBezTo>
                <a:cubicBezTo>
                  <a:pt x="168" y="312"/>
                  <a:pt x="168" y="312"/>
                  <a:pt x="168" y="312"/>
                </a:cubicBezTo>
                <a:cubicBezTo>
                  <a:pt x="168" y="312"/>
                  <a:pt x="228" y="315"/>
                  <a:pt x="228" y="256"/>
                </a:cubicBezTo>
                <a:cubicBezTo>
                  <a:pt x="228" y="256"/>
                  <a:pt x="231" y="209"/>
                  <a:pt x="192" y="209"/>
                </a:cubicBezTo>
                <a:close/>
                <a:moveTo>
                  <a:pt x="375" y="253"/>
                </a:moveTo>
                <a:cubicBezTo>
                  <a:pt x="375" y="253"/>
                  <a:pt x="387" y="170"/>
                  <a:pt x="308" y="170"/>
                </a:cubicBezTo>
                <a:cubicBezTo>
                  <a:pt x="236" y="170"/>
                  <a:pt x="236" y="244"/>
                  <a:pt x="236" y="244"/>
                </a:cubicBezTo>
                <a:cubicBezTo>
                  <a:pt x="236" y="244"/>
                  <a:pt x="231" y="318"/>
                  <a:pt x="308" y="318"/>
                </a:cubicBezTo>
                <a:cubicBezTo>
                  <a:pt x="308" y="318"/>
                  <a:pt x="373" y="319"/>
                  <a:pt x="373" y="265"/>
                </a:cubicBezTo>
                <a:cubicBezTo>
                  <a:pt x="342" y="265"/>
                  <a:pt x="342" y="265"/>
                  <a:pt x="342" y="265"/>
                </a:cubicBezTo>
                <a:cubicBezTo>
                  <a:pt x="342" y="265"/>
                  <a:pt x="342" y="288"/>
                  <a:pt x="311" y="288"/>
                </a:cubicBezTo>
                <a:cubicBezTo>
                  <a:pt x="311" y="288"/>
                  <a:pt x="277" y="289"/>
                  <a:pt x="277" y="253"/>
                </a:cubicBezTo>
                <a:cubicBezTo>
                  <a:pt x="375" y="253"/>
                  <a:pt x="375" y="253"/>
                  <a:pt x="375" y="253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34">
            <a:extLst>
              <a:ext uri="{FF2B5EF4-FFF2-40B4-BE49-F238E27FC236}">
                <a16:creationId xmlns:a16="http://schemas.microsoft.com/office/drawing/2014/main" id="{AA23D7A3-D6D2-4378-B110-73C94EDDB69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592960" y="6411686"/>
            <a:ext cx="261784" cy="262799"/>
          </a:xfrm>
          <a:custGeom>
            <a:avLst/>
            <a:gdLst>
              <a:gd name="T0" fmla="*/ 101 w 437"/>
              <a:gd name="T1" fmla="*/ 194 h 438"/>
              <a:gd name="T2" fmla="*/ 215 w 437"/>
              <a:gd name="T3" fmla="*/ 178 h 438"/>
              <a:gd name="T4" fmla="*/ 237 w 437"/>
              <a:gd name="T5" fmla="*/ 219 h 438"/>
              <a:gd name="T6" fmla="*/ 100 w 437"/>
              <a:gd name="T7" fmla="*/ 216 h 438"/>
              <a:gd name="T8" fmla="*/ 132 w 437"/>
              <a:gd name="T9" fmla="*/ 303 h 438"/>
              <a:gd name="T10" fmla="*/ 305 w 437"/>
              <a:gd name="T11" fmla="*/ 126 h 438"/>
              <a:gd name="T12" fmla="*/ 194 w 437"/>
              <a:gd name="T13" fmla="*/ 98 h 438"/>
              <a:gd name="T14" fmla="*/ 305 w 437"/>
              <a:gd name="T15" fmla="*/ 126 h 438"/>
              <a:gd name="T16" fmla="*/ 193 w 437"/>
              <a:gd name="T17" fmla="*/ 100 h 438"/>
              <a:gd name="T18" fmla="*/ 148 w 437"/>
              <a:gd name="T19" fmla="*/ 317 h 438"/>
              <a:gd name="T20" fmla="*/ 145 w 437"/>
              <a:gd name="T21" fmla="*/ 313 h 438"/>
              <a:gd name="T22" fmla="*/ 243 w 437"/>
              <a:gd name="T23" fmla="*/ 239 h 438"/>
              <a:gd name="T24" fmla="*/ 222 w 437"/>
              <a:gd name="T25" fmla="*/ 344 h 438"/>
              <a:gd name="T26" fmla="*/ 246 w 437"/>
              <a:gd name="T27" fmla="*/ 239 h 438"/>
              <a:gd name="T28" fmla="*/ 250 w 437"/>
              <a:gd name="T29" fmla="*/ 190 h 438"/>
              <a:gd name="T30" fmla="*/ 260 w 437"/>
              <a:gd name="T31" fmla="*/ 214 h 438"/>
              <a:gd name="T32" fmla="*/ 319 w 437"/>
              <a:gd name="T33" fmla="*/ 141 h 438"/>
              <a:gd name="T34" fmla="*/ 437 w 437"/>
              <a:gd name="T35" fmla="*/ 219 h 438"/>
              <a:gd name="T36" fmla="*/ 0 w 437"/>
              <a:gd name="T37" fmla="*/ 219 h 438"/>
              <a:gd name="T38" fmla="*/ 437 w 437"/>
              <a:gd name="T39" fmla="*/ 219 h 438"/>
              <a:gd name="T40" fmla="*/ 365 w 437"/>
              <a:gd name="T41" fmla="*/ 190 h 438"/>
              <a:gd name="T42" fmla="*/ 343 w 437"/>
              <a:gd name="T43" fmla="*/ 138 h 438"/>
              <a:gd name="T44" fmla="*/ 303 w 437"/>
              <a:gd name="T45" fmla="*/ 98 h 438"/>
              <a:gd name="T46" fmla="*/ 252 w 437"/>
              <a:gd name="T47" fmla="*/ 77 h 438"/>
              <a:gd name="T48" fmla="*/ 194 w 437"/>
              <a:gd name="T49" fmla="*/ 77 h 438"/>
              <a:gd name="T50" fmla="*/ 142 w 437"/>
              <a:gd name="T51" fmla="*/ 98 h 438"/>
              <a:gd name="T52" fmla="*/ 103 w 437"/>
              <a:gd name="T53" fmla="*/ 138 h 438"/>
              <a:gd name="T54" fmla="*/ 81 w 437"/>
              <a:gd name="T55" fmla="*/ 190 h 438"/>
              <a:gd name="T56" fmla="*/ 81 w 437"/>
              <a:gd name="T57" fmla="*/ 250 h 438"/>
              <a:gd name="T58" fmla="*/ 103 w 437"/>
              <a:gd name="T59" fmla="*/ 300 h 438"/>
              <a:gd name="T60" fmla="*/ 142 w 437"/>
              <a:gd name="T61" fmla="*/ 338 h 438"/>
              <a:gd name="T62" fmla="*/ 194 w 437"/>
              <a:gd name="T63" fmla="*/ 361 h 438"/>
              <a:gd name="T64" fmla="*/ 252 w 437"/>
              <a:gd name="T65" fmla="*/ 361 h 438"/>
              <a:gd name="T66" fmla="*/ 303 w 437"/>
              <a:gd name="T67" fmla="*/ 338 h 438"/>
              <a:gd name="T68" fmla="*/ 343 w 437"/>
              <a:gd name="T69" fmla="*/ 300 h 438"/>
              <a:gd name="T70" fmla="*/ 365 w 437"/>
              <a:gd name="T71" fmla="*/ 250 h 438"/>
              <a:gd name="T72" fmla="*/ 268 w 437"/>
              <a:gd name="T73" fmla="*/ 234 h 438"/>
              <a:gd name="T74" fmla="*/ 345 w 437"/>
              <a:gd name="T75" fmla="*/ 239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37" h="438">
                <a:moveTo>
                  <a:pt x="215" y="178"/>
                </a:moveTo>
                <a:cubicBezTo>
                  <a:pt x="156" y="194"/>
                  <a:pt x="105" y="194"/>
                  <a:pt x="101" y="194"/>
                </a:cubicBezTo>
                <a:cubicBezTo>
                  <a:pt x="109" y="154"/>
                  <a:pt x="136" y="124"/>
                  <a:pt x="172" y="106"/>
                </a:cubicBezTo>
                <a:cubicBezTo>
                  <a:pt x="173" y="110"/>
                  <a:pt x="194" y="140"/>
                  <a:pt x="215" y="178"/>
                </a:cubicBezTo>
                <a:close/>
                <a:moveTo>
                  <a:pt x="233" y="220"/>
                </a:moveTo>
                <a:cubicBezTo>
                  <a:pt x="234" y="219"/>
                  <a:pt x="235" y="219"/>
                  <a:pt x="237" y="219"/>
                </a:cubicBezTo>
                <a:cubicBezTo>
                  <a:pt x="234" y="211"/>
                  <a:pt x="230" y="205"/>
                  <a:pt x="227" y="198"/>
                </a:cubicBezTo>
                <a:cubicBezTo>
                  <a:pt x="162" y="216"/>
                  <a:pt x="101" y="216"/>
                  <a:pt x="100" y="216"/>
                </a:cubicBezTo>
                <a:cubicBezTo>
                  <a:pt x="100" y="216"/>
                  <a:pt x="100" y="218"/>
                  <a:pt x="100" y="219"/>
                </a:cubicBezTo>
                <a:cubicBezTo>
                  <a:pt x="100" y="251"/>
                  <a:pt x="112" y="280"/>
                  <a:pt x="132" y="303"/>
                </a:cubicBezTo>
                <a:cubicBezTo>
                  <a:pt x="132" y="303"/>
                  <a:pt x="165" y="243"/>
                  <a:pt x="233" y="220"/>
                </a:cubicBezTo>
                <a:close/>
                <a:moveTo>
                  <a:pt x="305" y="126"/>
                </a:moveTo>
                <a:cubicBezTo>
                  <a:pt x="283" y="106"/>
                  <a:pt x="254" y="94"/>
                  <a:pt x="222" y="94"/>
                </a:cubicBezTo>
                <a:cubicBezTo>
                  <a:pt x="213" y="94"/>
                  <a:pt x="205" y="97"/>
                  <a:pt x="194" y="98"/>
                </a:cubicBezTo>
                <a:cubicBezTo>
                  <a:pt x="195" y="101"/>
                  <a:pt x="219" y="133"/>
                  <a:pt x="240" y="171"/>
                </a:cubicBezTo>
                <a:cubicBezTo>
                  <a:pt x="287" y="153"/>
                  <a:pt x="305" y="126"/>
                  <a:pt x="305" y="126"/>
                </a:cubicBezTo>
                <a:close/>
                <a:moveTo>
                  <a:pt x="194" y="98"/>
                </a:moveTo>
                <a:cubicBezTo>
                  <a:pt x="193" y="100"/>
                  <a:pt x="193" y="100"/>
                  <a:pt x="193" y="100"/>
                </a:cubicBezTo>
                <a:cubicBezTo>
                  <a:pt x="193" y="100"/>
                  <a:pt x="194" y="100"/>
                  <a:pt x="194" y="98"/>
                </a:cubicBezTo>
                <a:close/>
                <a:moveTo>
                  <a:pt x="148" y="317"/>
                </a:moveTo>
                <a:cubicBezTo>
                  <a:pt x="148" y="317"/>
                  <a:pt x="148" y="317"/>
                  <a:pt x="148" y="316"/>
                </a:cubicBezTo>
                <a:cubicBezTo>
                  <a:pt x="147" y="315"/>
                  <a:pt x="146" y="314"/>
                  <a:pt x="145" y="313"/>
                </a:cubicBezTo>
                <a:cubicBezTo>
                  <a:pt x="146" y="316"/>
                  <a:pt x="148" y="317"/>
                  <a:pt x="148" y="317"/>
                </a:cubicBezTo>
                <a:close/>
                <a:moveTo>
                  <a:pt x="243" y="239"/>
                </a:moveTo>
                <a:cubicBezTo>
                  <a:pt x="178" y="263"/>
                  <a:pt x="152" y="308"/>
                  <a:pt x="148" y="316"/>
                </a:cubicBezTo>
                <a:cubicBezTo>
                  <a:pt x="169" y="333"/>
                  <a:pt x="194" y="344"/>
                  <a:pt x="222" y="344"/>
                </a:cubicBezTo>
                <a:cubicBezTo>
                  <a:pt x="240" y="344"/>
                  <a:pt x="256" y="338"/>
                  <a:pt x="272" y="333"/>
                </a:cubicBezTo>
                <a:cubicBezTo>
                  <a:pt x="268" y="323"/>
                  <a:pt x="262" y="284"/>
                  <a:pt x="246" y="239"/>
                </a:cubicBezTo>
                <a:cubicBezTo>
                  <a:pt x="243" y="239"/>
                  <a:pt x="243" y="239"/>
                  <a:pt x="243" y="239"/>
                </a:cubicBezTo>
                <a:close/>
                <a:moveTo>
                  <a:pt x="250" y="190"/>
                </a:moveTo>
                <a:cubicBezTo>
                  <a:pt x="252" y="197"/>
                  <a:pt x="255" y="201"/>
                  <a:pt x="256" y="207"/>
                </a:cubicBezTo>
                <a:cubicBezTo>
                  <a:pt x="259" y="210"/>
                  <a:pt x="260" y="211"/>
                  <a:pt x="260" y="214"/>
                </a:cubicBezTo>
                <a:cubicBezTo>
                  <a:pt x="303" y="210"/>
                  <a:pt x="345" y="218"/>
                  <a:pt x="347" y="218"/>
                </a:cubicBezTo>
                <a:cubicBezTo>
                  <a:pt x="347" y="187"/>
                  <a:pt x="336" y="161"/>
                  <a:pt x="319" y="141"/>
                </a:cubicBezTo>
                <a:cubicBezTo>
                  <a:pt x="319" y="141"/>
                  <a:pt x="299" y="170"/>
                  <a:pt x="250" y="190"/>
                </a:cubicBezTo>
                <a:close/>
                <a:moveTo>
                  <a:pt x="437" y="219"/>
                </a:moveTo>
                <a:cubicBezTo>
                  <a:pt x="437" y="339"/>
                  <a:pt x="339" y="438"/>
                  <a:pt x="219" y="438"/>
                </a:cubicBezTo>
                <a:cubicBezTo>
                  <a:pt x="98" y="438"/>
                  <a:pt x="0" y="339"/>
                  <a:pt x="0" y="219"/>
                </a:cubicBezTo>
                <a:cubicBezTo>
                  <a:pt x="0" y="99"/>
                  <a:pt x="98" y="0"/>
                  <a:pt x="219" y="0"/>
                </a:cubicBezTo>
                <a:cubicBezTo>
                  <a:pt x="339" y="0"/>
                  <a:pt x="437" y="99"/>
                  <a:pt x="437" y="219"/>
                </a:cubicBezTo>
                <a:close/>
                <a:moveTo>
                  <a:pt x="368" y="219"/>
                </a:moveTo>
                <a:cubicBezTo>
                  <a:pt x="368" y="210"/>
                  <a:pt x="366" y="199"/>
                  <a:pt x="365" y="190"/>
                </a:cubicBezTo>
                <a:cubicBezTo>
                  <a:pt x="362" y="181"/>
                  <a:pt x="360" y="171"/>
                  <a:pt x="356" y="163"/>
                </a:cubicBezTo>
                <a:cubicBezTo>
                  <a:pt x="353" y="154"/>
                  <a:pt x="348" y="146"/>
                  <a:pt x="343" y="138"/>
                </a:cubicBezTo>
                <a:cubicBezTo>
                  <a:pt x="339" y="130"/>
                  <a:pt x="332" y="124"/>
                  <a:pt x="325" y="117"/>
                </a:cubicBezTo>
                <a:cubicBezTo>
                  <a:pt x="319" y="110"/>
                  <a:pt x="312" y="105"/>
                  <a:pt x="303" y="98"/>
                </a:cubicBezTo>
                <a:cubicBezTo>
                  <a:pt x="296" y="93"/>
                  <a:pt x="288" y="91"/>
                  <a:pt x="279" y="85"/>
                </a:cubicBezTo>
                <a:cubicBezTo>
                  <a:pt x="270" y="81"/>
                  <a:pt x="262" y="79"/>
                  <a:pt x="252" y="77"/>
                </a:cubicBezTo>
                <a:cubicBezTo>
                  <a:pt x="242" y="75"/>
                  <a:pt x="233" y="75"/>
                  <a:pt x="222" y="75"/>
                </a:cubicBezTo>
                <a:cubicBezTo>
                  <a:pt x="214" y="75"/>
                  <a:pt x="205" y="75"/>
                  <a:pt x="194" y="77"/>
                </a:cubicBezTo>
                <a:cubicBezTo>
                  <a:pt x="185" y="79"/>
                  <a:pt x="176" y="81"/>
                  <a:pt x="166" y="85"/>
                </a:cubicBezTo>
                <a:cubicBezTo>
                  <a:pt x="158" y="91"/>
                  <a:pt x="149" y="93"/>
                  <a:pt x="142" y="98"/>
                </a:cubicBezTo>
                <a:cubicBezTo>
                  <a:pt x="134" y="105"/>
                  <a:pt x="128" y="110"/>
                  <a:pt x="121" y="117"/>
                </a:cubicBezTo>
                <a:cubicBezTo>
                  <a:pt x="115" y="124"/>
                  <a:pt x="108" y="130"/>
                  <a:pt x="103" y="138"/>
                </a:cubicBezTo>
                <a:cubicBezTo>
                  <a:pt x="99" y="146"/>
                  <a:pt x="93" y="154"/>
                  <a:pt x="89" y="163"/>
                </a:cubicBezTo>
                <a:cubicBezTo>
                  <a:pt x="87" y="171"/>
                  <a:pt x="83" y="181"/>
                  <a:pt x="81" y="190"/>
                </a:cubicBezTo>
                <a:cubicBezTo>
                  <a:pt x="80" y="199"/>
                  <a:pt x="79" y="210"/>
                  <a:pt x="79" y="219"/>
                </a:cubicBezTo>
                <a:cubicBezTo>
                  <a:pt x="79" y="230"/>
                  <a:pt x="80" y="239"/>
                  <a:pt x="81" y="250"/>
                </a:cubicBezTo>
                <a:cubicBezTo>
                  <a:pt x="83" y="258"/>
                  <a:pt x="87" y="267"/>
                  <a:pt x="89" y="276"/>
                </a:cubicBezTo>
                <a:cubicBezTo>
                  <a:pt x="93" y="284"/>
                  <a:pt x="99" y="292"/>
                  <a:pt x="103" y="300"/>
                </a:cubicBezTo>
                <a:cubicBezTo>
                  <a:pt x="108" y="307"/>
                  <a:pt x="115" y="316"/>
                  <a:pt x="121" y="323"/>
                </a:cubicBezTo>
                <a:cubicBezTo>
                  <a:pt x="128" y="329"/>
                  <a:pt x="134" y="333"/>
                  <a:pt x="142" y="338"/>
                </a:cubicBezTo>
                <a:cubicBezTo>
                  <a:pt x="149" y="345"/>
                  <a:pt x="158" y="349"/>
                  <a:pt x="166" y="352"/>
                </a:cubicBezTo>
                <a:cubicBezTo>
                  <a:pt x="176" y="357"/>
                  <a:pt x="185" y="358"/>
                  <a:pt x="194" y="361"/>
                </a:cubicBezTo>
                <a:cubicBezTo>
                  <a:pt x="205" y="364"/>
                  <a:pt x="214" y="364"/>
                  <a:pt x="222" y="364"/>
                </a:cubicBezTo>
                <a:cubicBezTo>
                  <a:pt x="233" y="364"/>
                  <a:pt x="242" y="364"/>
                  <a:pt x="252" y="361"/>
                </a:cubicBezTo>
                <a:cubicBezTo>
                  <a:pt x="262" y="358"/>
                  <a:pt x="270" y="357"/>
                  <a:pt x="279" y="352"/>
                </a:cubicBezTo>
                <a:cubicBezTo>
                  <a:pt x="288" y="349"/>
                  <a:pt x="296" y="345"/>
                  <a:pt x="303" y="338"/>
                </a:cubicBezTo>
                <a:cubicBezTo>
                  <a:pt x="312" y="333"/>
                  <a:pt x="319" y="329"/>
                  <a:pt x="325" y="323"/>
                </a:cubicBezTo>
                <a:cubicBezTo>
                  <a:pt x="332" y="316"/>
                  <a:pt x="339" y="307"/>
                  <a:pt x="343" y="300"/>
                </a:cubicBezTo>
                <a:cubicBezTo>
                  <a:pt x="348" y="292"/>
                  <a:pt x="353" y="284"/>
                  <a:pt x="356" y="276"/>
                </a:cubicBezTo>
                <a:cubicBezTo>
                  <a:pt x="360" y="267"/>
                  <a:pt x="362" y="258"/>
                  <a:pt x="365" y="250"/>
                </a:cubicBezTo>
                <a:cubicBezTo>
                  <a:pt x="366" y="239"/>
                  <a:pt x="368" y="230"/>
                  <a:pt x="368" y="219"/>
                </a:cubicBezTo>
                <a:close/>
                <a:moveTo>
                  <a:pt x="268" y="234"/>
                </a:moveTo>
                <a:cubicBezTo>
                  <a:pt x="283" y="277"/>
                  <a:pt x="290" y="313"/>
                  <a:pt x="292" y="323"/>
                </a:cubicBezTo>
                <a:cubicBezTo>
                  <a:pt x="320" y="304"/>
                  <a:pt x="340" y="273"/>
                  <a:pt x="345" y="239"/>
                </a:cubicBezTo>
                <a:cubicBezTo>
                  <a:pt x="343" y="238"/>
                  <a:pt x="308" y="227"/>
                  <a:pt x="268" y="23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545C7DA-3D52-40A2-BF2A-AAEADB17331A}"/>
              </a:ext>
            </a:extLst>
          </p:cNvPr>
          <p:cNvCxnSpPr>
            <a:cxnSpLocks/>
          </p:cNvCxnSpPr>
          <p:nvPr userDrawn="1"/>
        </p:nvCxnSpPr>
        <p:spPr>
          <a:xfrm>
            <a:off x="337256" y="6543085"/>
            <a:ext cx="10407726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808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8" grpId="0" animBg="1"/>
      <p:bldP spid="9" grpId="0" animBg="1"/>
      <p:bldP spid="15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4DAD2D8-D1D4-4A6C-AEE6-8985E5CF1B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561907"/>
            <a:ext cx="12192000" cy="3296093"/>
          </a:xfrm>
          <a:solidFill>
            <a:schemeClr val="bg2">
              <a:lumMod val="8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4" name="Title 4">
            <a:extLst>
              <a:ext uri="{FF2B5EF4-FFF2-40B4-BE49-F238E27FC236}">
                <a16:creationId xmlns:a16="http://schemas.microsoft.com/office/drawing/2014/main" id="{0DA67C8F-D7FD-4BAC-9F4A-3466731093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596" y="672352"/>
            <a:ext cx="6823841" cy="844810"/>
          </a:xfrm>
        </p:spPr>
        <p:txBody>
          <a:bodyPr wrap="square" tIns="144000" bIns="144000">
            <a:spAutoFit/>
          </a:bodyPr>
          <a:lstStyle>
            <a:lvl1pPr>
              <a:defRPr sz="4000" b="1"/>
            </a:lvl1pPr>
          </a:lstStyle>
          <a:p>
            <a:r>
              <a:rPr lang="en-US"/>
              <a:t>Add Your Title Here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5B1934D-CDBD-469D-A136-64FFFED1D760}"/>
              </a:ext>
            </a:extLst>
          </p:cNvPr>
          <p:cNvSpPr/>
          <p:nvPr userDrawn="1"/>
        </p:nvSpPr>
        <p:spPr>
          <a:xfrm>
            <a:off x="777596" y="1385700"/>
            <a:ext cx="720000" cy="108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15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BBFAFD1A-DEDD-49C8-9E92-D25905E8F9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1998" cy="3429000"/>
          </a:xfrm>
          <a:custGeom>
            <a:avLst/>
            <a:gdLst>
              <a:gd name="connsiteX0" fmla="*/ 0 w 12191998"/>
              <a:gd name="connsiteY0" fmla="*/ 0 h 3429000"/>
              <a:gd name="connsiteX1" fmla="*/ 12191998 w 12191998"/>
              <a:gd name="connsiteY1" fmla="*/ 0 h 3429000"/>
              <a:gd name="connsiteX2" fmla="*/ 12191998 w 12191998"/>
              <a:gd name="connsiteY2" fmla="*/ 2697330 h 3429000"/>
              <a:gd name="connsiteX3" fmla="*/ 11691541 w 12191998"/>
              <a:gd name="connsiteY3" fmla="*/ 2832416 h 3429000"/>
              <a:gd name="connsiteX4" fmla="*/ 6096001 w 12191998"/>
              <a:gd name="connsiteY4" fmla="*/ 3429000 h 3429000"/>
              <a:gd name="connsiteX5" fmla="*/ 500462 w 12191998"/>
              <a:gd name="connsiteY5" fmla="*/ 2832416 h 3429000"/>
              <a:gd name="connsiteX6" fmla="*/ 0 w 12191998"/>
              <a:gd name="connsiteY6" fmla="*/ 2697328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8" h="3429000">
                <a:moveTo>
                  <a:pt x="0" y="0"/>
                </a:moveTo>
                <a:lnTo>
                  <a:pt x="12191998" y="0"/>
                </a:lnTo>
                <a:lnTo>
                  <a:pt x="12191998" y="2697330"/>
                </a:lnTo>
                <a:lnTo>
                  <a:pt x="11691541" y="2832416"/>
                </a:lnTo>
                <a:cubicBezTo>
                  <a:pt x="10170946" y="3205115"/>
                  <a:pt x="8221508" y="3429000"/>
                  <a:pt x="6096001" y="3429000"/>
                </a:cubicBezTo>
                <a:cubicBezTo>
                  <a:pt x="3970494" y="3429000"/>
                  <a:pt x="2021056" y="3205115"/>
                  <a:pt x="500462" y="2832416"/>
                </a:cubicBezTo>
                <a:lnTo>
                  <a:pt x="0" y="2697328"/>
                </a:ln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4" name="Title 4">
            <a:extLst>
              <a:ext uri="{FF2B5EF4-FFF2-40B4-BE49-F238E27FC236}">
                <a16:creationId xmlns:a16="http://schemas.microsoft.com/office/drawing/2014/main" id="{0DA67C8F-D7FD-4BAC-9F4A-3466731093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596" y="672352"/>
            <a:ext cx="6823841" cy="844810"/>
          </a:xfrm>
        </p:spPr>
        <p:txBody>
          <a:bodyPr wrap="square" tIns="144000" bIns="144000">
            <a:spAutoFit/>
          </a:bodyPr>
          <a:lstStyle>
            <a:lvl1pPr>
              <a:defRPr sz="4000" b="1"/>
            </a:lvl1pPr>
          </a:lstStyle>
          <a:p>
            <a:r>
              <a:rPr lang="en-US"/>
              <a:t>Add Your Title Here</a:t>
            </a:r>
          </a:p>
        </p:txBody>
      </p:sp>
      <p:sp>
        <p:nvSpPr>
          <p:cNvPr id="8" name="Freeform 26">
            <a:extLst>
              <a:ext uri="{FF2B5EF4-FFF2-40B4-BE49-F238E27FC236}">
                <a16:creationId xmlns:a16="http://schemas.microsoft.com/office/drawing/2014/main" id="{E5EBB92E-7245-467B-9186-3DC63AC3BB6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258374" y="6411686"/>
            <a:ext cx="262038" cy="262799"/>
          </a:xfrm>
          <a:custGeom>
            <a:avLst/>
            <a:gdLst>
              <a:gd name="T0" fmla="*/ 219 w 437"/>
              <a:gd name="T1" fmla="*/ 0 h 438"/>
              <a:gd name="T2" fmla="*/ 0 w 437"/>
              <a:gd name="T3" fmla="*/ 219 h 438"/>
              <a:gd name="T4" fmla="*/ 219 w 437"/>
              <a:gd name="T5" fmla="*/ 438 h 438"/>
              <a:gd name="T6" fmla="*/ 437 w 437"/>
              <a:gd name="T7" fmla="*/ 219 h 438"/>
              <a:gd name="T8" fmla="*/ 219 w 437"/>
              <a:gd name="T9" fmla="*/ 0 h 438"/>
              <a:gd name="T10" fmla="*/ 157 w 437"/>
              <a:gd name="T11" fmla="*/ 338 h 438"/>
              <a:gd name="T12" fmla="*/ 101 w 437"/>
              <a:gd name="T13" fmla="*/ 338 h 438"/>
              <a:gd name="T14" fmla="*/ 101 w 437"/>
              <a:gd name="T15" fmla="*/ 178 h 438"/>
              <a:gd name="T16" fmla="*/ 157 w 437"/>
              <a:gd name="T17" fmla="*/ 178 h 438"/>
              <a:gd name="T18" fmla="*/ 157 w 437"/>
              <a:gd name="T19" fmla="*/ 338 h 438"/>
              <a:gd name="T20" fmla="*/ 129 w 437"/>
              <a:gd name="T21" fmla="*/ 155 h 438"/>
              <a:gd name="T22" fmla="*/ 98 w 437"/>
              <a:gd name="T23" fmla="*/ 129 h 438"/>
              <a:gd name="T24" fmla="*/ 129 w 437"/>
              <a:gd name="T25" fmla="*/ 101 h 438"/>
              <a:gd name="T26" fmla="*/ 160 w 437"/>
              <a:gd name="T27" fmla="*/ 129 h 438"/>
              <a:gd name="T28" fmla="*/ 129 w 437"/>
              <a:gd name="T29" fmla="*/ 155 h 438"/>
              <a:gd name="T30" fmla="*/ 347 w 437"/>
              <a:gd name="T31" fmla="*/ 338 h 438"/>
              <a:gd name="T32" fmla="*/ 296 w 437"/>
              <a:gd name="T33" fmla="*/ 338 h 438"/>
              <a:gd name="T34" fmla="*/ 296 w 437"/>
              <a:gd name="T35" fmla="*/ 252 h 438"/>
              <a:gd name="T36" fmla="*/ 268 w 437"/>
              <a:gd name="T37" fmla="*/ 215 h 438"/>
              <a:gd name="T38" fmla="*/ 240 w 437"/>
              <a:gd name="T39" fmla="*/ 235 h 438"/>
              <a:gd name="T40" fmla="*/ 237 w 437"/>
              <a:gd name="T41" fmla="*/ 249 h 438"/>
              <a:gd name="T42" fmla="*/ 237 w 437"/>
              <a:gd name="T43" fmla="*/ 338 h 438"/>
              <a:gd name="T44" fmla="*/ 185 w 437"/>
              <a:gd name="T45" fmla="*/ 338 h 438"/>
              <a:gd name="T46" fmla="*/ 185 w 437"/>
              <a:gd name="T47" fmla="*/ 178 h 438"/>
              <a:gd name="T48" fmla="*/ 237 w 437"/>
              <a:gd name="T49" fmla="*/ 178 h 438"/>
              <a:gd name="T50" fmla="*/ 237 w 437"/>
              <a:gd name="T51" fmla="*/ 198 h 438"/>
              <a:gd name="T52" fmla="*/ 285 w 437"/>
              <a:gd name="T53" fmla="*/ 175 h 438"/>
              <a:gd name="T54" fmla="*/ 347 w 437"/>
              <a:gd name="T55" fmla="*/ 246 h 438"/>
              <a:gd name="T56" fmla="*/ 347 w 437"/>
              <a:gd name="T57" fmla="*/ 338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37" h="438">
                <a:moveTo>
                  <a:pt x="219" y="0"/>
                </a:moveTo>
                <a:cubicBezTo>
                  <a:pt x="99" y="0"/>
                  <a:pt x="0" y="99"/>
                  <a:pt x="0" y="219"/>
                </a:cubicBezTo>
                <a:cubicBezTo>
                  <a:pt x="0" y="339"/>
                  <a:pt x="99" y="438"/>
                  <a:pt x="219" y="438"/>
                </a:cubicBezTo>
                <a:cubicBezTo>
                  <a:pt x="339" y="438"/>
                  <a:pt x="437" y="339"/>
                  <a:pt x="437" y="219"/>
                </a:cubicBezTo>
                <a:cubicBezTo>
                  <a:pt x="437" y="99"/>
                  <a:pt x="339" y="0"/>
                  <a:pt x="219" y="0"/>
                </a:cubicBezTo>
                <a:close/>
                <a:moveTo>
                  <a:pt x="157" y="338"/>
                </a:moveTo>
                <a:cubicBezTo>
                  <a:pt x="101" y="338"/>
                  <a:pt x="101" y="338"/>
                  <a:pt x="101" y="33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57" y="178"/>
                  <a:pt x="157" y="178"/>
                  <a:pt x="157" y="178"/>
                </a:cubicBezTo>
                <a:cubicBezTo>
                  <a:pt x="157" y="338"/>
                  <a:pt x="157" y="338"/>
                  <a:pt x="157" y="338"/>
                </a:cubicBezTo>
                <a:close/>
                <a:moveTo>
                  <a:pt x="129" y="155"/>
                </a:moveTo>
                <a:cubicBezTo>
                  <a:pt x="111" y="155"/>
                  <a:pt x="98" y="144"/>
                  <a:pt x="98" y="129"/>
                </a:cubicBezTo>
                <a:cubicBezTo>
                  <a:pt x="98" y="112"/>
                  <a:pt x="111" y="101"/>
                  <a:pt x="129" y="101"/>
                </a:cubicBezTo>
                <a:cubicBezTo>
                  <a:pt x="148" y="101"/>
                  <a:pt x="160" y="112"/>
                  <a:pt x="160" y="129"/>
                </a:cubicBezTo>
                <a:cubicBezTo>
                  <a:pt x="160" y="144"/>
                  <a:pt x="148" y="155"/>
                  <a:pt x="129" y="155"/>
                </a:cubicBezTo>
                <a:close/>
                <a:moveTo>
                  <a:pt x="347" y="338"/>
                </a:moveTo>
                <a:cubicBezTo>
                  <a:pt x="296" y="338"/>
                  <a:pt x="296" y="338"/>
                  <a:pt x="296" y="338"/>
                </a:cubicBezTo>
                <a:cubicBezTo>
                  <a:pt x="296" y="252"/>
                  <a:pt x="296" y="252"/>
                  <a:pt x="296" y="252"/>
                </a:cubicBezTo>
                <a:cubicBezTo>
                  <a:pt x="296" y="230"/>
                  <a:pt x="285" y="215"/>
                  <a:pt x="268" y="215"/>
                </a:cubicBezTo>
                <a:cubicBezTo>
                  <a:pt x="251" y="215"/>
                  <a:pt x="243" y="224"/>
                  <a:pt x="240" y="235"/>
                </a:cubicBezTo>
                <a:cubicBezTo>
                  <a:pt x="237" y="238"/>
                  <a:pt x="237" y="241"/>
                  <a:pt x="237" y="249"/>
                </a:cubicBezTo>
                <a:cubicBezTo>
                  <a:pt x="237" y="338"/>
                  <a:pt x="237" y="338"/>
                  <a:pt x="237" y="338"/>
                </a:cubicBezTo>
                <a:cubicBezTo>
                  <a:pt x="185" y="338"/>
                  <a:pt x="185" y="338"/>
                  <a:pt x="185" y="338"/>
                </a:cubicBezTo>
                <a:cubicBezTo>
                  <a:pt x="185" y="338"/>
                  <a:pt x="185" y="192"/>
                  <a:pt x="185" y="178"/>
                </a:cubicBezTo>
                <a:cubicBezTo>
                  <a:pt x="237" y="178"/>
                  <a:pt x="237" y="178"/>
                  <a:pt x="237" y="178"/>
                </a:cubicBezTo>
                <a:cubicBezTo>
                  <a:pt x="237" y="198"/>
                  <a:pt x="237" y="198"/>
                  <a:pt x="237" y="198"/>
                </a:cubicBezTo>
                <a:cubicBezTo>
                  <a:pt x="246" y="189"/>
                  <a:pt x="259" y="175"/>
                  <a:pt x="285" y="175"/>
                </a:cubicBezTo>
                <a:cubicBezTo>
                  <a:pt x="319" y="175"/>
                  <a:pt x="347" y="195"/>
                  <a:pt x="347" y="246"/>
                </a:cubicBezTo>
                <a:cubicBezTo>
                  <a:pt x="347" y="246"/>
                  <a:pt x="347" y="246"/>
                  <a:pt x="347" y="33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33">
            <a:extLst>
              <a:ext uri="{FF2B5EF4-FFF2-40B4-BE49-F238E27FC236}">
                <a16:creationId xmlns:a16="http://schemas.microsoft.com/office/drawing/2014/main" id="{EA5C34E3-5C97-42F4-9D1B-C7E806CC43E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924041" y="6411686"/>
            <a:ext cx="262545" cy="262799"/>
          </a:xfrm>
          <a:custGeom>
            <a:avLst/>
            <a:gdLst>
              <a:gd name="T0" fmla="*/ 339 w 438"/>
              <a:gd name="T1" fmla="*/ 227 h 438"/>
              <a:gd name="T2" fmla="*/ 277 w 438"/>
              <a:gd name="T3" fmla="*/ 227 h 438"/>
              <a:gd name="T4" fmla="*/ 311 w 438"/>
              <a:gd name="T5" fmla="*/ 199 h 438"/>
              <a:gd name="T6" fmla="*/ 339 w 438"/>
              <a:gd name="T7" fmla="*/ 227 h 438"/>
              <a:gd name="T8" fmla="*/ 168 w 438"/>
              <a:gd name="T9" fmla="*/ 226 h 438"/>
              <a:gd name="T10" fmla="*/ 112 w 438"/>
              <a:gd name="T11" fmla="*/ 226 h 438"/>
              <a:gd name="T12" fmla="*/ 112 w 438"/>
              <a:gd name="T13" fmla="*/ 279 h 438"/>
              <a:gd name="T14" fmla="*/ 162 w 438"/>
              <a:gd name="T15" fmla="*/ 279 h 438"/>
              <a:gd name="T16" fmla="*/ 164 w 438"/>
              <a:gd name="T17" fmla="*/ 279 h 438"/>
              <a:gd name="T18" fmla="*/ 188 w 438"/>
              <a:gd name="T19" fmla="*/ 254 h 438"/>
              <a:gd name="T20" fmla="*/ 168 w 438"/>
              <a:gd name="T21" fmla="*/ 226 h 438"/>
              <a:gd name="T22" fmla="*/ 182 w 438"/>
              <a:gd name="T23" fmla="*/ 175 h 438"/>
              <a:gd name="T24" fmla="*/ 168 w 438"/>
              <a:gd name="T25" fmla="*/ 155 h 438"/>
              <a:gd name="T26" fmla="*/ 161 w 438"/>
              <a:gd name="T27" fmla="*/ 155 h 438"/>
              <a:gd name="T28" fmla="*/ 112 w 438"/>
              <a:gd name="T29" fmla="*/ 155 h 438"/>
              <a:gd name="T30" fmla="*/ 112 w 438"/>
              <a:gd name="T31" fmla="*/ 199 h 438"/>
              <a:gd name="T32" fmla="*/ 164 w 438"/>
              <a:gd name="T33" fmla="*/ 199 h 438"/>
              <a:gd name="T34" fmla="*/ 182 w 438"/>
              <a:gd name="T35" fmla="*/ 175 h 438"/>
              <a:gd name="T36" fmla="*/ 438 w 438"/>
              <a:gd name="T37" fmla="*/ 219 h 438"/>
              <a:gd name="T38" fmla="*/ 219 w 438"/>
              <a:gd name="T39" fmla="*/ 438 h 438"/>
              <a:gd name="T40" fmla="*/ 0 w 438"/>
              <a:gd name="T41" fmla="*/ 219 h 438"/>
              <a:gd name="T42" fmla="*/ 219 w 438"/>
              <a:gd name="T43" fmla="*/ 0 h 438"/>
              <a:gd name="T44" fmla="*/ 438 w 438"/>
              <a:gd name="T45" fmla="*/ 219 h 438"/>
              <a:gd name="T46" fmla="*/ 268 w 438"/>
              <a:gd name="T47" fmla="*/ 155 h 438"/>
              <a:gd name="T48" fmla="*/ 348 w 438"/>
              <a:gd name="T49" fmla="*/ 155 h 438"/>
              <a:gd name="T50" fmla="*/ 348 w 438"/>
              <a:gd name="T51" fmla="*/ 134 h 438"/>
              <a:gd name="T52" fmla="*/ 268 w 438"/>
              <a:gd name="T53" fmla="*/ 134 h 438"/>
              <a:gd name="T54" fmla="*/ 268 w 438"/>
              <a:gd name="T55" fmla="*/ 155 h 438"/>
              <a:gd name="T56" fmla="*/ 192 w 438"/>
              <a:gd name="T57" fmla="*/ 209 h 438"/>
              <a:gd name="T58" fmla="*/ 222 w 438"/>
              <a:gd name="T59" fmla="*/ 172 h 438"/>
              <a:gd name="T60" fmla="*/ 168 w 438"/>
              <a:gd name="T61" fmla="*/ 121 h 438"/>
              <a:gd name="T62" fmla="*/ 112 w 438"/>
              <a:gd name="T63" fmla="*/ 121 h 438"/>
              <a:gd name="T64" fmla="*/ 111 w 438"/>
              <a:gd name="T65" fmla="*/ 121 h 438"/>
              <a:gd name="T66" fmla="*/ 69 w 438"/>
              <a:gd name="T67" fmla="*/ 121 h 438"/>
              <a:gd name="T68" fmla="*/ 69 w 438"/>
              <a:gd name="T69" fmla="*/ 312 h 438"/>
              <a:gd name="T70" fmla="*/ 111 w 438"/>
              <a:gd name="T71" fmla="*/ 312 h 438"/>
              <a:gd name="T72" fmla="*/ 112 w 438"/>
              <a:gd name="T73" fmla="*/ 312 h 438"/>
              <a:gd name="T74" fmla="*/ 168 w 438"/>
              <a:gd name="T75" fmla="*/ 312 h 438"/>
              <a:gd name="T76" fmla="*/ 228 w 438"/>
              <a:gd name="T77" fmla="*/ 256 h 438"/>
              <a:gd name="T78" fmla="*/ 192 w 438"/>
              <a:gd name="T79" fmla="*/ 209 h 438"/>
              <a:gd name="T80" fmla="*/ 375 w 438"/>
              <a:gd name="T81" fmla="*/ 253 h 438"/>
              <a:gd name="T82" fmla="*/ 308 w 438"/>
              <a:gd name="T83" fmla="*/ 170 h 438"/>
              <a:gd name="T84" fmla="*/ 236 w 438"/>
              <a:gd name="T85" fmla="*/ 244 h 438"/>
              <a:gd name="T86" fmla="*/ 308 w 438"/>
              <a:gd name="T87" fmla="*/ 318 h 438"/>
              <a:gd name="T88" fmla="*/ 373 w 438"/>
              <a:gd name="T89" fmla="*/ 265 h 438"/>
              <a:gd name="T90" fmla="*/ 342 w 438"/>
              <a:gd name="T91" fmla="*/ 265 h 438"/>
              <a:gd name="T92" fmla="*/ 311 w 438"/>
              <a:gd name="T93" fmla="*/ 288 h 438"/>
              <a:gd name="T94" fmla="*/ 277 w 438"/>
              <a:gd name="T95" fmla="*/ 253 h 438"/>
              <a:gd name="T96" fmla="*/ 375 w 438"/>
              <a:gd name="T97" fmla="*/ 253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38" h="438">
                <a:moveTo>
                  <a:pt x="339" y="227"/>
                </a:moveTo>
                <a:cubicBezTo>
                  <a:pt x="277" y="227"/>
                  <a:pt x="277" y="227"/>
                  <a:pt x="277" y="227"/>
                </a:cubicBezTo>
                <a:cubicBezTo>
                  <a:pt x="277" y="227"/>
                  <a:pt x="281" y="199"/>
                  <a:pt x="311" y="199"/>
                </a:cubicBezTo>
                <a:cubicBezTo>
                  <a:pt x="339" y="199"/>
                  <a:pt x="339" y="227"/>
                  <a:pt x="339" y="227"/>
                </a:cubicBezTo>
                <a:close/>
                <a:moveTo>
                  <a:pt x="168" y="226"/>
                </a:moveTo>
                <a:cubicBezTo>
                  <a:pt x="168" y="226"/>
                  <a:pt x="168" y="226"/>
                  <a:pt x="112" y="226"/>
                </a:cubicBezTo>
                <a:cubicBezTo>
                  <a:pt x="112" y="226"/>
                  <a:pt x="112" y="226"/>
                  <a:pt x="112" y="279"/>
                </a:cubicBezTo>
                <a:cubicBezTo>
                  <a:pt x="112" y="279"/>
                  <a:pt x="112" y="279"/>
                  <a:pt x="162" y="279"/>
                </a:cubicBezTo>
                <a:cubicBezTo>
                  <a:pt x="162" y="279"/>
                  <a:pt x="162" y="279"/>
                  <a:pt x="164" y="279"/>
                </a:cubicBezTo>
                <a:cubicBezTo>
                  <a:pt x="173" y="279"/>
                  <a:pt x="188" y="276"/>
                  <a:pt x="188" y="254"/>
                </a:cubicBezTo>
                <a:cubicBezTo>
                  <a:pt x="188" y="226"/>
                  <a:pt x="168" y="226"/>
                  <a:pt x="168" y="226"/>
                </a:cubicBezTo>
                <a:close/>
                <a:moveTo>
                  <a:pt x="182" y="175"/>
                </a:moveTo>
                <a:cubicBezTo>
                  <a:pt x="182" y="155"/>
                  <a:pt x="168" y="155"/>
                  <a:pt x="168" y="155"/>
                </a:cubicBezTo>
                <a:cubicBezTo>
                  <a:pt x="168" y="155"/>
                  <a:pt x="168" y="155"/>
                  <a:pt x="161" y="155"/>
                </a:cubicBezTo>
                <a:cubicBezTo>
                  <a:pt x="161" y="155"/>
                  <a:pt x="161" y="155"/>
                  <a:pt x="112" y="155"/>
                </a:cubicBezTo>
                <a:cubicBezTo>
                  <a:pt x="112" y="199"/>
                  <a:pt x="112" y="199"/>
                  <a:pt x="112" y="199"/>
                </a:cubicBezTo>
                <a:cubicBezTo>
                  <a:pt x="112" y="199"/>
                  <a:pt x="112" y="199"/>
                  <a:pt x="164" y="199"/>
                </a:cubicBezTo>
                <a:cubicBezTo>
                  <a:pt x="173" y="199"/>
                  <a:pt x="182" y="194"/>
                  <a:pt x="182" y="175"/>
                </a:cubicBezTo>
                <a:close/>
                <a:moveTo>
                  <a:pt x="438" y="219"/>
                </a:moveTo>
                <a:cubicBezTo>
                  <a:pt x="438" y="339"/>
                  <a:pt x="339" y="438"/>
                  <a:pt x="219" y="438"/>
                </a:cubicBezTo>
                <a:cubicBezTo>
                  <a:pt x="99" y="438"/>
                  <a:pt x="0" y="339"/>
                  <a:pt x="0" y="219"/>
                </a:cubicBezTo>
                <a:cubicBezTo>
                  <a:pt x="0" y="99"/>
                  <a:pt x="99" y="0"/>
                  <a:pt x="219" y="0"/>
                </a:cubicBezTo>
                <a:cubicBezTo>
                  <a:pt x="339" y="0"/>
                  <a:pt x="438" y="99"/>
                  <a:pt x="438" y="219"/>
                </a:cubicBezTo>
                <a:close/>
                <a:moveTo>
                  <a:pt x="268" y="155"/>
                </a:moveTo>
                <a:cubicBezTo>
                  <a:pt x="268" y="155"/>
                  <a:pt x="268" y="155"/>
                  <a:pt x="348" y="155"/>
                </a:cubicBezTo>
                <a:cubicBezTo>
                  <a:pt x="348" y="134"/>
                  <a:pt x="348" y="134"/>
                  <a:pt x="348" y="134"/>
                </a:cubicBezTo>
                <a:cubicBezTo>
                  <a:pt x="348" y="134"/>
                  <a:pt x="348" y="134"/>
                  <a:pt x="268" y="134"/>
                </a:cubicBezTo>
                <a:cubicBezTo>
                  <a:pt x="268" y="134"/>
                  <a:pt x="268" y="134"/>
                  <a:pt x="268" y="155"/>
                </a:cubicBezTo>
                <a:close/>
                <a:moveTo>
                  <a:pt x="192" y="209"/>
                </a:moveTo>
                <a:cubicBezTo>
                  <a:pt x="192" y="209"/>
                  <a:pt x="222" y="206"/>
                  <a:pt x="222" y="172"/>
                </a:cubicBezTo>
                <a:cubicBezTo>
                  <a:pt x="222" y="139"/>
                  <a:pt x="198" y="121"/>
                  <a:pt x="168" y="121"/>
                </a:cubicBezTo>
                <a:cubicBezTo>
                  <a:pt x="112" y="121"/>
                  <a:pt x="112" y="121"/>
                  <a:pt x="112" y="121"/>
                </a:cubicBezTo>
                <a:cubicBezTo>
                  <a:pt x="111" y="121"/>
                  <a:pt x="111" y="121"/>
                  <a:pt x="111" y="121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69" y="312"/>
                  <a:pt x="69" y="312"/>
                  <a:pt x="69" y="312"/>
                </a:cubicBezTo>
                <a:cubicBezTo>
                  <a:pt x="111" y="312"/>
                  <a:pt x="111" y="312"/>
                  <a:pt x="111" y="312"/>
                </a:cubicBezTo>
                <a:cubicBezTo>
                  <a:pt x="112" y="312"/>
                  <a:pt x="112" y="312"/>
                  <a:pt x="112" y="312"/>
                </a:cubicBezTo>
                <a:cubicBezTo>
                  <a:pt x="168" y="312"/>
                  <a:pt x="168" y="312"/>
                  <a:pt x="168" y="312"/>
                </a:cubicBezTo>
                <a:cubicBezTo>
                  <a:pt x="168" y="312"/>
                  <a:pt x="228" y="315"/>
                  <a:pt x="228" y="256"/>
                </a:cubicBezTo>
                <a:cubicBezTo>
                  <a:pt x="228" y="256"/>
                  <a:pt x="231" y="209"/>
                  <a:pt x="192" y="209"/>
                </a:cubicBezTo>
                <a:close/>
                <a:moveTo>
                  <a:pt x="375" y="253"/>
                </a:moveTo>
                <a:cubicBezTo>
                  <a:pt x="375" y="253"/>
                  <a:pt x="387" y="170"/>
                  <a:pt x="308" y="170"/>
                </a:cubicBezTo>
                <a:cubicBezTo>
                  <a:pt x="236" y="170"/>
                  <a:pt x="236" y="244"/>
                  <a:pt x="236" y="244"/>
                </a:cubicBezTo>
                <a:cubicBezTo>
                  <a:pt x="236" y="244"/>
                  <a:pt x="231" y="318"/>
                  <a:pt x="308" y="318"/>
                </a:cubicBezTo>
                <a:cubicBezTo>
                  <a:pt x="308" y="318"/>
                  <a:pt x="373" y="319"/>
                  <a:pt x="373" y="265"/>
                </a:cubicBezTo>
                <a:cubicBezTo>
                  <a:pt x="342" y="265"/>
                  <a:pt x="342" y="265"/>
                  <a:pt x="342" y="265"/>
                </a:cubicBezTo>
                <a:cubicBezTo>
                  <a:pt x="342" y="265"/>
                  <a:pt x="342" y="288"/>
                  <a:pt x="311" y="288"/>
                </a:cubicBezTo>
                <a:cubicBezTo>
                  <a:pt x="311" y="288"/>
                  <a:pt x="277" y="289"/>
                  <a:pt x="277" y="253"/>
                </a:cubicBezTo>
                <a:cubicBezTo>
                  <a:pt x="375" y="253"/>
                  <a:pt x="375" y="253"/>
                  <a:pt x="375" y="253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34">
            <a:extLst>
              <a:ext uri="{FF2B5EF4-FFF2-40B4-BE49-F238E27FC236}">
                <a16:creationId xmlns:a16="http://schemas.microsoft.com/office/drawing/2014/main" id="{68C14450-051C-44D6-ADEC-6CB4F00E906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592960" y="6411686"/>
            <a:ext cx="261784" cy="262799"/>
          </a:xfrm>
          <a:custGeom>
            <a:avLst/>
            <a:gdLst>
              <a:gd name="T0" fmla="*/ 101 w 437"/>
              <a:gd name="T1" fmla="*/ 194 h 438"/>
              <a:gd name="T2" fmla="*/ 215 w 437"/>
              <a:gd name="T3" fmla="*/ 178 h 438"/>
              <a:gd name="T4" fmla="*/ 237 w 437"/>
              <a:gd name="T5" fmla="*/ 219 h 438"/>
              <a:gd name="T6" fmla="*/ 100 w 437"/>
              <a:gd name="T7" fmla="*/ 216 h 438"/>
              <a:gd name="T8" fmla="*/ 132 w 437"/>
              <a:gd name="T9" fmla="*/ 303 h 438"/>
              <a:gd name="T10" fmla="*/ 305 w 437"/>
              <a:gd name="T11" fmla="*/ 126 h 438"/>
              <a:gd name="T12" fmla="*/ 194 w 437"/>
              <a:gd name="T13" fmla="*/ 98 h 438"/>
              <a:gd name="T14" fmla="*/ 305 w 437"/>
              <a:gd name="T15" fmla="*/ 126 h 438"/>
              <a:gd name="T16" fmla="*/ 193 w 437"/>
              <a:gd name="T17" fmla="*/ 100 h 438"/>
              <a:gd name="T18" fmla="*/ 148 w 437"/>
              <a:gd name="T19" fmla="*/ 317 h 438"/>
              <a:gd name="T20" fmla="*/ 145 w 437"/>
              <a:gd name="T21" fmla="*/ 313 h 438"/>
              <a:gd name="T22" fmla="*/ 243 w 437"/>
              <a:gd name="T23" fmla="*/ 239 h 438"/>
              <a:gd name="T24" fmla="*/ 222 w 437"/>
              <a:gd name="T25" fmla="*/ 344 h 438"/>
              <a:gd name="T26" fmla="*/ 246 w 437"/>
              <a:gd name="T27" fmla="*/ 239 h 438"/>
              <a:gd name="T28" fmla="*/ 250 w 437"/>
              <a:gd name="T29" fmla="*/ 190 h 438"/>
              <a:gd name="T30" fmla="*/ 260 w 437"/>
              <a:gd name="T31" fmla="*/ 214 h 438"/>
              <a:gd name="T32" fmla="*/ 319 w 437"/>
              <a:gd name="T33" fmla="*/ 141 h 438"/>
              <a:gd name="T34" fmla="*/ 437 w 437"/>
              <a:gd name="T35" fmla="*/ 219 h 438"/>
              <a:gd name="T36" fmla="*/ 0 w 437"/>
              <a:gd name="T37" fmla="*/ 219 h 438"/>
              <a:gd name="T38" fmla="*/ 437 w 437"/>
              <a:gd name="T39" fmla="*/ 219 h 438"/>
              <a:gd name="T40" fmla="*/ 365 w 437"/>
              <a:gd name="T41" fmla="*/ 190 h 438"/>
              <a:gd name="T42" fmla="*/ 343 w 437"/>
              <a:gd name="T43" fmla="*/ 138 h 438"/>
              <a:gd name="T44" fmla="*/ 303 w 437"/>
              <a:gd name="T45" fmla="*/ 98 h 438"/>
              <a:gd name="T46" fmla="*/ 252 w 437"/>
              <a:gd name="T47" fmla="*/ 77 h 438"/>
              <a:gd name="T48" fmla="*/ 194 w 437"/>
              <a:gd name="T49" fmla="*/ 77 h 438"/>
              <a:gd name="T50" fmla="*/ 142 w 437"/>
              <a:gd name="T51" fmla="*/ 98 h 438"/>
              <a:gd name="T52" fmla="*/ 103 w 437"/>
              <a:gd name="T53" fmla="*/ 138 h 438"/>
              <a:gd name="T54" fmla="*/ 81 w 437"/>
              <a:gd name="T55" fmla="*/ 190 h 438"/>
              <a:gd name="T56" fmla="*/ 81 w 437"/>
              <a:gd name="T57" fmla="*/ 250 h 438"/>
              <a:gd name="T58" fmla="*/ 103 w 437"/>
              <a:gd name="T59" fmla="*/ 300 h 438"/>
              <a:gd name="T60" fmla="*/ 142 w 437"/>
              <a:gd name="T61" fmla="*/ 338 h 438"/>
              <a:gd name="T62" fmla="*/ 194 w 437"/>
              <a:gd name="T63" fmla="*/ 361 h 438"/>
              <a:gd name="T64" fmla="*/ 252 w 437"/>
              <a:gd name="T65" fmla="*/ 361 h 438"/>
              <a:gd name="T66" fmla="*/ 303 w 437"/>
              <a:gd name="T67" fmla="*/ 338 h 438"/>
              <a:gd name="T68" fmla="*/ 343 w 437"/>
              <a:gd name="T69" fmla="*/ 300 h 438"/>
              <a:gd name="T70" fmla="*/ 365 w 437"/>
              <a:gd name="T71" fmla="*/ 250 h 438"/>
              <a:gd name="T72" fmla="*/ 268 w 437"/>
              <a:gd name="T73" fmla="*/ 234 h 438"/>
              <a:gd name="T74" fmla="*/ 345 w 437"/>
              <a:gd name="T75" fmla="*/ 239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37" h="438">
                <a:moveTo>
                  <a:pt x="215" y="178"/>
                </a:moveTo>
                <a:cubicBezTo>
                  <a:pt x="156" y="194"/>
                  <a:pt x="105" y="194"/>
                  <a:pt x="101" y="194"/>
                </a:cubicBezTo>
                <a:cubicBezTo>
                  <a:pt x="109" y="154"/>
                  <a:pt x="136" y="124"/>
                  <a:pt x="172" y="106"/>
                </a:cubicBezTo>
                <a:cubicBezTo>
                  <a:pt x="173" y="110"/>
                  <a:pt x="194" y="140"/>
                  <a:pt x="215" y="178"/>
                </a:cubicBezTo>
                <a:close/>
                <a:moveTo>
                  <a:pt x="233" y="220"/>
                </a:moveTo>
                <a:cubicBezTo>
                  <a:pt x="234" y="219"/>
                  <a:pt x="235" y="219"/>
                  <a:pt x="237" y="219"/>
                </a:cubicBezTo>
                <a:cubicBezTo>
                  <a:pt x="234" y="211"/>
                  <a:pt x="230" y="205"/>
                  <a:pt x="227" y="198"/>
                </a:cubicBezTo>
                <a:cubicBezTo>
                  <a:pt x="162" y="216"/>
                  <a:pt x="101" y="216"/>
                  <a:pt x="100" y="216"/>
                </a:cubicBezTo>
                <a:cubicBezTo>
                  <a:pt x="100" y="216"/>
                  <a:pt x="100" y="218"/>
                  <a:pt x="100" y="219"/>
                </a:cubicBezTo>
                <a:cubicBezTo>
                  <a:pt x="100" y="251"/>
                  <a:pt x="112" y="280"/>
                  <a:pt x="132" y="303"/>
                </a:cubicBezTo>
                <a:cubicBezTo>
                  <a:pt x="132" y="303"/>
                  <a:pt x="165" y="243"/>
                  <a:pt x="233" y="220"/>
                </a:cubicBezTo>
                <a:close/>
                <a:moveTo>
                  <a:pt x="305" y="126"/>
                </a:moveTo>
                <a:cubicBezTo>
                  <a:pt x="283" y="106"/>
                  <a:pt x="254" y="94"/>
                  <a:pt x="222" y="94"/>
                </a:cubicBezTo>
                <a:cubicBezTo>
                  <a:pt x="213" y="94"/>
                  <a:pt x="205" y="97"/>
                  <a:pt x="194" y="98"/>
                </a:cubicBezTo>
                <a:cubicBezTo>
                  <a:pt x="195" y="101"/>
                  <a:pt x="219" y="133"/>
                  <a:pt x="240" y="171"/>
                </a:cubicBezTo>
                <a:cubicBezTo>
                  <a:pt x="287" y="153"/>
                  <a:pt x="305" y="126"/>
                  <a:pt x="305" y="126"/>
                </a:cubicBezTo>
                <a:close/>
                <a:moveTo>
                  <a:pt x="194" y="98"/>
                </a:moveTo>
                <a:cubicBezTo>
                  <a:pt x="193" y="100"/>
                  <a:pt x="193" y="100"/>
                  <a:pt x="193" y="100"/>
                </a:cubicBezTo>
                <a:cubicBezTo>
                  <a:pt x="193" y="100"/>
                  <a:pt x="194" y="100"/>
                  <a:pt x="194" y="98"/>
                </a:cubicBezTo>
                <a:close/>
                <a:moveTo>
                  <a:pt x="148" y="317"/>
                </a:moveTo>
                <a:cubicBezTo>
                  <a:pt x="148" y="317"/>
                  <a:pt x="148" y="317"/>
                  <a:pt x="148" y="316"/>
                </a:cubicBezTo>
                <a:cubicBezTo>
                  <a:pt x="147" y="315"/>
                  <a:pt x="146" y="314"/>
                  <a:pt x="145" y="313"/>
                </a:cubicBezTo>
                <a:cubicBezTo>
                  <a:pt x="146" y="316"/>
                  <a:pt x="148" y="317"/>
                  <a:pt x="148" y="317"/>
                </a:cubicBezTo>
                <a:close/>
                <a:moveTo>
                  <a:pt x="243" y="239"/>
                </a:moveTo>
                <a:cubicBezTo>
                  <a:pt x="178" y="263"/>
                  <a:pt x="152" y="308"/>
                  <a:pt x="148" y="316"/>
                </a:cubicBezTo>
                <a:cubicBezTo>
                  <a:pt x="169" y="333"/>
                  <a:pt x="194" y="344"/>
                  <a:pt x="222" y="344"/>
                </a:cubicBezTo>
                <a:cubicBezTo>
                  <a:pt x="240" y="344"/>
                  <a:pt x="256" y="338"/>
                  <a:pt x="272" y="333"/>
                </a:cubicBezTo>
                <a:cubicBezTo>
                  <a:pt x="268" y="323"/>
                  <a:pt x="262" y="284"/>
                  <a:pt x="246" y="239"/>
                </a:cubicBezTo>
                <a:cubicBezTo>
                  <a:pt x="243" y="239"/>
                  <a:pt x="243" y="239"/>
                  <a:pt x="243" y="239"/>
                </a:cubicBezTo>
                <a:close/>
                <a:moveTo>
                  <a:pt x="250" y="190"/>
                </a:moveTo>
                <a:cubicBezTo>
                  <a:pt x="252" y="197"/>
                  <a:pt x="255" y="201"/>
                  <a:pt x="256" y="207"/>
                </a:cubicBezTo>
                <a:cubicBezTo>
                  <a:pt x="259" y="210"/>
                  <a:pt x="260" y="211"/>
                  <a:pt x="260" y="214"/>
                </a:cubicBezTo>
                <a:cubicBezTo>
                  <a:pt x="303" y="210"/>
                  <a:pt x="345" y="218"/>
                  <a:pt x="347" y="218"/>
                </a:cubicBezTo>
                <a:cubicBezTo>
                  <a:pt x="347" y="187"/>
                  <a:pt x="336" y="161"/>
                  <a:pt x="319" y="141"/>
                </a:cubicBezTo>
                <a:cubicBezTo>
                  <a:pt x="319" y="141"/>
                  <a:pt x="299" y="170"/>
                  <a:pt x="250" y="190"/>
                </a:cubicBezTo>
                <a:close/>
                <a:moveTo>
                  <a:pt x="437" y="219"/>
                </a:moveTo>
                <a:cubicBezTo>
                  <a:pt x="437" y="339"/>
                  <a:pt x="339" y="438"/>
                  <a:pt x="219" y="438"/>
                </a:cubicBezTo>
                <a:cubicBezTo>
                  <a:pt x="98" y="438"/>
                  <a:pt x="0" y="339"/>
                  <a:pt x="0" y="219"/>
                </a:cubicBezTo>
                <a:cubicBezTo>
                  <a:pt x="0" y="99"/>
                  <a:pt x="98" y="0"/>
                  <a:pt x="219" y="0"/>
                </a:cubicBezTo>
                <a:cubicBezTo>
                  <a:pt x="339" y="0"/>
                  <a:pt x="437" y="99"/>
                  <a:pt x="437" y="219"/>
                </a:cubicBezTo>
                <a:close/>
                <a:moveTo>
                  <a:pt x="368" y="219"/>
                </a:moveTo>
                <a:cubicBezTo>
                  <a:pt x="368" y="210"/>
                  <a:pt x="366" y="199"/>
                  <a:pt x="365" y="190"/>
                </a:cubicBezTo>
                <a:cubicBezTo>
                  <a:pt x="362" y="181"/>
                  <a:pt x="360" y="171"/>
                  <a:pt x="356" y="163"/>
                </a:cubicBezTo>
                <a:cubicBezTo>
                  <a:pt x="353" y="154"/>
                  <a:pt x="348" y="146"/>
                  <a:pt x="343" y="138"/>
                </a:cubicBezTo>
                <a:cubicBezTo>
                  <a:pt x="339" y="130"/>
                  <a:pt x="332" y="124"/>
                  <a:pt x="325" y="117"/>
                </a:cubicBezTo>
                <a:cubicBezTo>
                  <a:pt x="319" y="110"/>
                  <a:pt x="312" y="105"/>
                  <a:pt x="303" y="98"/>
                </a:cubicBezTo>
                <a:cubicBezTo>
                  <a:pt x="296" y="93"/>
                  <a:pt x="288" y="91"/>
                  <a:pt x="279" y="85"/>
                </a:cubicBezTo>
                <a:cubicBezTo>
                  <a:pt x="270" y="81"/>
                  <a:pt x="262" y="79"/>
                  <a:pt x="252" y="77"/>
                </a:cubicBezTo>
                <a:cubicBezTo>
                  <a:pt x="242" y="75"/>
                  <a:pt x="233" y="75"/>
                  <a:pt x="222" y="75"/>
                </a:cubicBezTo>
                <a:cubicBezTo>
                  <a:pt x="214" y="75"/>
                  <a:pt x="205" y="75"/>
                  <a:pt x="194" y="77"/>
                </a:cubicBezTo>
                <a:cubicBezTo>
                  <a:pt x="185" y="79"/>
                  <a:pt x="176" y="81"/>
                  <a:pt x="166" y="85"/>
                </a:cubicBezTo>
                <a:cubicBezTo>
                  <a:pt x="158" y="91"/>
                  <a:pt x="149" y="93"/>
                  <a:pt x="142" y="98"/>
                </a:cubicBezTo>
                <a:cubicBezTo>
                  <a:pt x="134" y="105"/>
                  <a:pt x="128" y="110"/>
                  <a:pt x="121" y="117"/>
                </a:cubicBezTo>
                <a:cubicBezTo>
                  <a:pt x="115" y="124"/>
                  <a:pt x="108" y="130"/>
                  <a:pt x="103" y="138"/>
                </a:cubicBezTo>
                <a:cubicBezTo>
                  <a:pt x="99" y="146"/>
                  <a:pt x="93" y="154"/>
                  <a:pt x="89" y="163"/>
                </a:cubicBezTo>
                <a:cubicBezTo>
                  <a:pt x="87" y="171"/>
                  <a:pt x="83" y="181"/>
                  <a:pt x="81" y="190"/>
                </a:cubicBezTo>
                <a:cubicBezTo>
                  <a:pt x="80" y="199"/>
                  <a:pt x="79" y="210"/>
                  <a:pt x="79" y="219"/>
                </a:cubicBezTo>
                <a:cubicBezTo>
                  <a:pt x="79" y="230"/>
                  <a:pt x="80" y="239"/>
                  <a:pt x="81" y="250"/>
                </a:cubicBezTo>
                <a:cubicBezTo>
                  <a:pt x="83" y="258"/>
                  <a:pt x="87" y="267"/>
                  <a:pt x="89" y="276"/>
                </a:cubicBezTo>
                <a:cubicBezTo>
                  <a:pt x="93" y="284"/>
                  <a:pt x="99" y="292"/>
                  <a:pt x="103" y="300"/>
                </a:cubicBezTo>
                <a:cubicBezTo>
                  <a:pt x="108" y="307"/>
                  <a:pt x="115" y="316"/>
                  <a:pt x="121" y="323"/>
                </a:cubicBezTo>
                <a:cubicBezTo>
                  <a:pt x="128" y="329"/>
                  <a:pt x="134" y="333"/>
                  <a:pt x="142" y="338"/>
                </a:cubicBezTo>
                <a:cubicBezTo>
                  <a:pt x="149" y="345"/>
                  <a:pt x="158" y="349"/>
                  <a:pt x="166" y="352"/>
                </a:cubicBezTo>
                <a:cubicBezTo>
                  <a:pt x="176" y="357"/>
                  <a:pt x="185" y="358"/>
                  <a:pt x="194" y="361"/>
                </a:cubicBezTo>
                <a:cubicBezTo>
                  <a:pt x="205" y="364"/>
                  <a:pt x="214" y="364"/>
                  <a:pt x="222" y="364"/>
                </a:cubicBezTo>
                <a:cubicBezTo>
                  <a:pt x="233" y="364"/>
                  <a:pt x="242" y="364"/>
                  <a:pt x="252" y="361"/>
                </a:cubicBezTo>
                <a:cubicBezTo>
                  <a:pt x="262" y="358"/>
                  <a:pt x="270" y="357"/>
                  <a:pt x="279" y="352"/>
                </a:cubicBezTo>
                <a:cubicBezTo>
                  <a:pt x="288" y="349"/>
                  <a:pt x="296" y="345"/>
                  <a:pt x="303" y="338"/>
                </a:cubicBezTo>
                <a:cubicBezTo>
                  <a:pt x="312" y="333"/>
                  <a:pt x="319" y="329"/>
                  <a:pt x="325" y="323"/>
                </a:cubicBezTo>
                <a:cubicBezTo>
                  <a:pt x="332" y="316"/>
                  <a:pt x="339" y="307"/>
                  <a:pt x="343" y="300"/>
                </a:cubicBezTo>
                <a:cubicBezTo>
                  <a:pt x="348" y="292"/>
                  <a:pt x="353" y="284"/>
                  <a:pt x="356" y="276"/>
                </a:cubicBezTo>
                <a:cubicBezTo>
                  <a:pt x="360" y="267"/>
                  <a:pt x="362" y="258"/>
                  <a:pt x="365" y="250"/>
                </a:cubicBezTo>
                <a:cubicBezTo>
                  <a:pt x="366" y="239"/>
                  <a:pt x="368" y="230"/>
                  <a:pt x="368" y="219"/>
                </a:cubicBezTo>
                <a:close/>
                <a:moveTo>
                  <a:pt x="268" y="234"/>
                </a:moveTo>
                <a:cubicBezTo>
                  <a:pt x="283" y="277"/>
                  <a:pt x="290" y="313"/>
                  <a:pt x="292" y="323"/>
                </a:cubicBezTo>
                <a:cubicBezTo>
                  <a:pt x="320" y="304"/>
                  <a:pt x="340" y="273"/>
                  <a:pt x="345" y="239"/>
                </a:cubicBezTo>
                <a:cubicBezTo>
                  <a:pt x="343" y="238"/>
                  <a:pt x="308" y="227"/>
                  <a:pt x="268" y="23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54DC3DC-CBA6-42C5-A0E2-2EEA751DEAC0}"/>
              </a:ext>
            </a:extLst>
          </p:cNvPr>
          <p:cNvCxnSpPr>
            <a:cxnSpLocks/>
          </p:cNvCxnSpPr>
          <p:nvPr userDrawn="1"/>
        </p:nvCxnSpPr>
        <p:spPr>
          <a:xfrm>
            <a:off x="337256" y="6543085"/>
            <a:ext cx="10407726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3502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6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E9766C86-0EB7-4C14-BAED-3C650DF220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2">
              <a:lumMod val="8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4DEB152-318D-4A8A-8D5B-F97466ECCD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23631" y="2292107"/>
            <a:ext cx="1212112" cy="1212111"/>
          </a:xfrm>
          <a:prstGeom prst="ellipse">
            <a:avLst/>
          </a:prstGeom>
          <a:solidFill>
            <a:schemeClr val="bg2">
              <a:lumMod val="8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8" name="Picture Placeholder 9">
            <a:extLst>
              <a:ext uri="{FF2B5EF4-FFF2-40B4-BE49-F238E27FC236}">
                <a16:creationId xmlns:a16="http://schemas.microsoft.com/office/drawing/2014/main" id="{56E8D181-7B59-49E4-A5B3-B9ADF24DAF1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23631" y="4384699"/>
            <a:ext cx="1212112" cy="1212111"/>
          </a:xfrm>
          <a:prstGeom prst="ellipse">
            <a:avLst/>
          </a:prstGeom>
          <a:solidFill>
            <a:schemeClr val="bg2">
              <a:lumMod val="8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9" name="Picture Placeholder 9">
            <a:extLst>
              <a:ext uri="{FF2B5EF4-FFF2-40B4-BE49-F238E27FC236}">
                <a16:creationId xmlns:a16="http://schemas.microsoft.com/office/drawing/2014/main" id="{5F221753-4EBA-4C24-804E-DFCA5D87855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555858" y="4384698"/>
            <a:ext cx="1212112" cy="1212111"/>
          </a:xfrm>
          <a:prstGeom prst="ellipse">
            <a:avLst/>
          </a:prstGeom>
          <a:solidFill>
            <a:schemeClr val="bg2">
              <a:lumMod val="8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0" name="Picture Placeholder 9">
            <a:extLst>
              <a:ext uri="{FF2B5EF4-FFF2-40B4-BE49-F238E27FC236}">
                <a16:creationId xmlns:a16="http://schemas.microsoft.com/office/drawing/2014/main" id="{30AA7450-905E-4AC6-B1F8-B083E8E180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555858" y="2292106"/>
            <a:ext cx="1212112" cy="1212111"/>
          </a:xfrm>
          <a:prstGeom prst="ellipse">
            <a:avLst/>
          </a:prstGeom>
          <a:solidFill>
            <a:schemeClr val="bg2">
              <a:lumMod val="8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4" name="Title 4">
            <a:extLst>
              <a:ext uri="{FF2B5EF4-FFF2-40B4-BE49-F238E27FC236}">
                <a16:creationId xmlns:a16="http://schemas.microsoft.com/office/drawing/2014/main" id="{0DA67C8F-D7FD-4BAC-9F4A-3466731093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596" y="672352"/>
            <a:ext cx="6823841" cy="844810"/>
          </a:xfrm>
        </p:spPr>
        <p:txBody>
          <a:bodyPr wrap="square" tIns="144000" bIns="144000">
            <a:spAutoFit/>
          </a:bodyPr>
          <a:lstStyle>
            <a:lvl1pPr>
              <a:defRPr sz="4000" b="1"/>
            </a:lvl1pPr>
          </a:lstStyle>
          <a:p>
            <a:r>
              <a:rPr lang="en-US"/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7584233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98D408F3-8215-4348-8E75-958633AE769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2115625"/>
            <a:ext cx="7601437" cy="3871519"/>
          </a:xfrm>
          <a:custGeom>
            <a:avLst/>
            <a:gdLst>
              <a:gd name="connsiteX0" fmla="*/ 0 w 7601437"/>
              <a:gd name="connsiteY0" fmla="*/ 0 h 3871519"/>
              <a:gd name="connsiteX1" fmla="*/ 1691996 w 7601437"/>
              <a:gd name="connsiteY1" fmla="*/ 0 h 3871519"/>
              <a:gd name="connsiteX2" fmla="*/ 1691996 w 7601437"/>
              <a:gd name="connsiteY2" fmla="*/ 1 h 3871519"/>
              <a:gd name="connsiteX3" fmla="*/ 5665678 w 7601437"/>
              <a:gd name="connsiteY3" fmla="*/ 1 h 3871519"/>
              <a:gd name="connsiteX4" fmla="*/ 7601437 w 7601437"/>
              <a:gd name="connsiteY4" fmla="*/ 1935760 h 3871519"/>
              <a:gd name="connsiteX5" fmla="*/ 5665678 w 7601437"/>
              <a:gd name="connsiteY5" fmla="*/ 3871519 h 3871519"/>
              <a:gd name="connsiteX6" fmla="*/ 754322 w 7601437"/>
              <a:gd name="connsiteY6" fmla="*/ 3871519 h 3871519"/>
              <a:gd name="connsiteX7" fmla="*/ 754322 w 7601437"/>
              <a:gd name="connsiteY7" fmla="*/ 3871517 h 3871519"/>
              <a:gd name="connsiteX8" fmla="*/ 0 w 7601437"/>
              <a:gd name="connsiteY8" fmla="*/ 3871517 h 3871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01437" h="3871519">
                <a:moveTo>
                  <a:pt x="0" y="0"/>
                </a:moveTo>
                <a:lnTo>
                  <a:pt x="1691996" y="0"/>
                </a:lnTo>
                <a:lnTo>
                  <a:pt x="1691996" y="1"/>
                </a:lnTo>
                <a:lnTo>
                  <a:pt x="5665678" y="1"/>
                </a:lnTo>
                <a:cubicBezTo>
                  <a:pt x="6734768" y="1"/>
                  <a:pt x="7601437" y="866670"/>
                  <a:pt x="7601437" y="1935760"/>
                </a:cubicBezTo>
                <a:cubicBezTo>
                  <a:pt x="7601437" y="3004850"/>
                  <a:pt x="6734768" y="3871519"/>
                  <a:pt x="5665678" y="3871519"/>
                </a:cubicBezTo>
                <a:lnTo>
                  <a:pt x="754322" y="3871519"/>
                </a:lnTo>
                <a:lnTo>
                  <a:pt x="754322" y="3871517"/>
                </a:lnTo>
                <a:lnTo>
                  <a:pt x="0" y="3871517"/>
                </a:ln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4" name="Title 4">
            <a:extLst>
              <a:ext uri="{FF2B5EF4-FFF2-40B4-BE49-F238E27FC236}">
                <a16:creationId xmlns:a16="http://schemas.microsoft.com/office/drawing/2014/main" id="{0DA67C8F-D7FD-4BAC-9F4A-3466731093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596" y="672352"/>
            <a:ext cx="6823841" cy="844810"/>
          </a:xfrm>
        </p:spPr>
        <p:txBody>
          <a:bodyPr wrap="square" tIns="144000" bIns="144000">
            <a:spAutoFit/>
          </a:bodyPr>
          <a:lstStyle>
            <a:lvl1pPr>
              <a:defRPr sz="4000" b="1"/>
            </a:lvl1pPr>
          </a:lstStyle>
          <a:p>
            <a:r>
              <a:rPr lang="en-US"/>
              <a:t>Add Your Title Here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70D7CE5-CE90-4EFB-B138-9EF8A3E7231A}"/>
              </a:ext>
            </a:extLst>
          </p:cNvPr>
          <p:cNvCxnSpPr>
            <a:cxnSpLocks/>
          </p:cNvCxnSpPr>
          <p:nvPr userDrawn="1"/>
        </p:nvCxnSpPr>
        <p:spPr>
          <a:xfrm>
            <a:off x="337256" y="6543085"/>
            <a:ext cx="10407726" cy="0"/>
          </a:xfrm>
          <a:prstGeom prst="line">
            <a:avLst/>
          </a:prstGeom>
          <a:ln w="15875">
            <a:solidFill>
              <a:srgbClr val="256D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5949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F90365-3F79-4988-81A5-78CE0A70112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77596" y="1857404"/>
            <a:ext cx="10636808" cy="4178596"/>
          </a:xfrm>
          <a:solidFill>
            <a:schemeClr val="bg2">
              <a:lumMod val="8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0F801C-A3FB-4551-9971-76B5D08084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596" y="672352"/>
            <a:ext cx="6823841" cy="844810"/>
          </a:xfrm>
        </p:spPr>
        <p:txBody>
          <a:bodyPr wrap="square" tIns="144000" bIns="144000">
            <a:spAutoFit/>
          </a:bodyPr>
          <a:lstStyle>
            <a:lvl1pPr>
              <a:defRPr sz="4000" b="1"/>
            </a:lvl1pPr>
          </a:lstStyle>
          <a:p>
            <a:r>
              <a:rPr lang="en-US"/>
              <a:t>Add Your Title Here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7E28599-0C0D-4462-B3F7-3BE65A702203}"/>
              </a:ext>
            </a:extLst>
          </p:cNvPr>
          <p:cNvSpPr/>
          <p:nvPr userDrawn="1"/>
        </p:nvSpPr>
        <p:spPr>
          <a:xfrm>
            <a:off x="777596" y="1385700"/>
            <a:ext cx="720000" cy="108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Freeform 26">
            <a:extLst>
              <a:ext uri="{FF2B5EF4-FFF2-40B4-BE49-F238E27FC236}">
                <a16:creationId xmlns:a16="http://schemas.microsoft.com/office/drawing/2014/main" id="{17809537-64BF-4230-89D3-FFBBFA4EF8D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258374" y="6411686"/>
            <a:ext cx="262038" cy="262799"/>
          </a:xfrm>
          <a:custGeom>
            <a:avLst/>
            <a:gdLst>
              <a:gd name="T0" fmla="*/ 219 w 437"/>
              <a:gd name="T1" fmla="*/ 0 h 438"/>
              <a:gd name="T2" fmla="*/ 0 w 437"/>
              <a:gd name="T3" fmla="*/ 219 h 438"/>
              <a:gd name="T4" fmla="*/ 219 w 437"/>
              <a:gd name="T5" fmla="*/ 438 h 438"/>
              <a:gd name="T6" fmla="*/ 437 w 437"/>
              <a:gd name="T7" fmla="*/ 219 h 438"/>
              <a:gd name="T8" fmla="*/ 219 w 437"/>
              <a:gd name="T9" fmla="*/ 0 h 438"/>
              <a:gd name="T10" fmla="*/ 157 w 437"/>
              <a:gd name="T11" fmla="*/ 338 h 438"/>
              <a:gd name="T12" fmla="*/ 101 w 437"/>
              <a:gd name="T13" fmla="*/ 338 h 438"/>
              <a:gd name="T14" fmla="*/ 101 w 437"/>
              <a:gd name="T15" fmla="*/ 178 h 438"/>
              <a:gd name="T16" fmla="*/ 157 w 437"/>
              <a:gd name="T17" fmla="*/ 178 h 438"/>
              <a:gd name="T18" fmla="*/ 157 w 437"/>
              <a:gd name="T19" fmla="*/ 338 h 438"/>
              <a:gd name="T20" fmla="*/ 129 w 437"/>
              <a:gd name="T21" fmla="*/ 155 h 438"/>
              <a:gd name="T22" fmla="*/ 98 w 437"/>
              <a:gd name="T23" fmla="*/ 129 h 438"/>
              <a:gd name="T24" fmla="*/ 129 w 437"/>
              <a:gd name="T25" fmla="*/ 101 h 438"/>
              <a:gd name="T26" fmla="*/ 160 w 437"/>
              <a:gd name="T27" fmla="*/ 129 h 438"/>
              <a:gd name="T28" fmla="*/ 129 w 437"/>
              <a:gd name="T29" fmla="*/ 155 h 438"/>
              <a:gd name="T30" fmla="*/ 347 w 437"/>
              <a:gd name="T31" fmla="*/ 338 h 438"/>
              <a:gd name="T32" fmla="*/ 296 w 437"/>
              <a:gd name="T33" fmla="*/ 338 h 438"/>
              <a:gd name="T34" fmla="*/ 296 w 437"/>
              <a:gd name="T35" fmla="*/ 252 h 438"/>
              <a:gd name="T36" fmla="*/ 268 w 437"/>
              <a:gd name="T37" fmla="*/ 215 h 438"/>
              <a:gd name="T38" fmla="*/ 240 w 437"/>
              <a:gd name="T39" fmla="*/ 235 h 438"/>
              <a:gd name="T40" fmla="*/ 237 w 437"/>
              <a:gd name="T41" fmla="*/ 249 h 438"/>
              <a:gd name="T42" fmla="*/ 237 w 437"/>
              <a:gd name="T43" fmla="*/ 338 h 438"/>
              <a:gd name="T44" fmla="*/ 185 w 437"/>
              <a:gd name="T45" fmla="*/ 338 h 438"/>
              <a:gd name="T46" fmla="*/ 185 w 437"/>
              <a:gd name="T47" fmla="*/ 178 h 438"/>
              <a:gd name="T48" fmla="*/ 237 w 437"/>
              <a:gd name="T49" fmla="*/ 178 h 438"/>
              <a:gd name="T50" fmla="*/ 237 w 437"/>
              <a:gd name="T51" fmla="*/ 198 h 438"/>
              <a:gd name="T52" fmla="*/ 285 w 437"/>
              <a:gd name="T53" fmla="*/ 175 h 438"/>
              <a:gd name="T54" fmla="*/ 347 w 437"/>
              <a:gd name="T55" fmla="*/ 246 h 438"/>
              <a:gd name="T56" fmla="*/ 347 w 437"/>
              <a:gd name="T57" fmla="*/ 338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37" h="438">
                <a:moveTo>
                  <a:pt x="219" y="0"/>
                </a:moveTo>
                <a:cubicBezTo>
                  <a:pt x="99" y="0"/>
                  <a:pt x="0" y="99"/>
                  <a:pt x="0" y="219"/>
                </a:cubicBezTo>
                <a:cubicBezTo>
                  <a:pt x="0" y="339"/>
                  <a:pt x="99" y="438"/>
                  <a:pt x="219" y="438"/>
                </a:cubicBezTo>
                <a:cubicBezTo>
                  <a:pt x="339" y="438"/>
                  <a:pt x="437" y="339"/>
                  <a:pt x="437" y="219"/>
                </a:cubicBezTo>
                <a:cubicBezTo>
                  <a:pt x="437" y="99"/>
                  <a:pt x="339" y="0"/>
                  <a:pt x="219" y="0"/>
                </a:cubicBezTo>
                <a:close/>
                <a:moveTo>
                  <a:pt x="157" y="338"/>
                </a:moveTo>
                <a:cubicBezTo>
                  <a:pt x="101" y="338"/>
                  <a:pt x="101" y="338"/>
                  <a:pt x="101" y="33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57" y="178"/>
                  <a:pt x="157" y="178"/>
                  <a:pt x="157" y="178"/>
                </a:cubicBezTo>
                <a:cubicBezTo>
                  <a:pt x="157" y="338"/>
                  <a:pt x="157" y="338"/>
                  <a:pt x="157" y="338"/>
                </a:cubicBezTo>
                <a:close/>
                <a:moveTo>
                  <a:pt x="129" y="155"/>
                </a:moveTo>
                <a:cubicBezTo>
                  <a:pt x="111" y="155"/>
                  <a:pt x="98" y="144"/>
                  <a:pt x="98" y="129"/>
                </a:cubicBezTo>
                <a:cubicBezTo>
                  <a:pt x="98" y="112"/>
                  <a:pt x="111" y="101"/>
                  <a:pt x="129" y="101"/>
                </a:cubicBezTo>
                <a:cubicBezTo>
                  <a:pt x="148" y="101"/>
                  <a:pt x="160" y="112"/>
                  <a:pt x="160" y="129"/>
                </a:cubicBezTo>
                <a:cubicBezTo>
                  <a:pt x="160" y="144"/>
                  <a:pt x="148" y="155"/>
                  <a:pt x="129" y="155"/>
                </a:cubicBezTo>
                <a:close/>
                <a:moveTo>
                  <a:pt x="347" y="338"/>
                </a:moveTo>
                <a:cubicBezTo>
                  <a:pt x="296" y="338"/>
                  <a:pt x="296" y="338"/>
                  <a:pt x="296" y="338"/>
                </a:cubicBezTo>
                <a:cubicBezTo>
                  <a:pt x="296" y="252"/>
                  <a:pt x="296" y="252"/>
                  <a:pt x="296" y="252"/>
                </a:cubicBezTo>
                <a:cubicBezTo>
                  <a:pt x="296" y="230"/>
                  <a:pt x="285" y="215"/>
                  <a:pt x="268" y="215"/>
                </a:cubicBezTo>
                <a:cubicBezTo>
                  <a:pt x="251" y="215"/>
                  <a:pt x="243" y="224"/>
                  <a:pt x="240" y="235"/>
                </a:cubicBezTo>
                <a:cubicBezTo>
                  <a:pt x="237" y="238"/>
                  <a:pt x="237" y="241"/>
                  <a:pt x="237" y="249"/>
                </a:cubicBezTo>
                <a:cubicBezTo>
                  <a:pt x="237" y="338"/>
                  <a:pt x="237" y="338"/>
                  <a:pt x="237" y="338"/>
                </a:cubicBezTo>
                <a:cubicBezTo>
                  <a:pt x="185" y="338"/>
                  <a:pt x="185" y="338"/>
                  <a:pt x="185" y="338"/>
                </a:cubicBezTo>
                <a:cubicBezTo>
                  <a:pt x="185" y="338"/>
                  <a:pt x="185" y="192"/>
                  <a:pt x="185" y="178"/>
                </a:cubicBezTo>
                <a:cubicBezTo>
                  <a:pt x="237" y="178"/>
                  <a:pt x="237" y="178"/>
                  <a:pt x="237" y="178"/>
                </a:cubicBezTo>
                <a:cubicBezTo>
                  <a:pt x="237" y="198"/>
                  <a:pt x="237" y="198"/>
                  <a:pt x="237" y="198"/>
                </a:cubicBezTo>
                <a:cubicBezTo>
                  <a:pt x="246" y="189"/>
                  <a:pt x="259" y="175"/>
                  <a:pt x="285" y="175"/>
                </a:cubicBezTo>
                <a:cubicBezTo>
                  <a:pt x="319" y="175"/>
                  <a:pt x="347" y="195"/>
                  <a:pt x="347" y="246"/>
                </a:cubicBezTo>
                <a:cubicBezTo>
                  <a:pt x="347" y="246"/>
                  <a:pt x="347" y="246"/>
                  <a:pt x="347" y="33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33">
            <a:extLst>
              <a:ext uri="{FF2B5EF4-FFF2-40B4-BE49-F238E27FC236}">
                <a16:creationId xmlns:a16="http://schemas.microsoft.com/office/drawing/2014/main" id="{FDC6F6C5-D636-48D3-93B0-637047038C1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924041" y="6411686"/>
            <a:ext cx="262545" cy="262799"/>
          </a:xfrm>
          <a:custGeom>
            <a:avLst/>
            <a:gdLst>
              <a:gd name="T0" fmla="*/ 339 w 438"/>
              <a:gd name="T1" fmla="*/ 227 h 438"/>
              <a:gd name="T2" fmla="*/ 277 w 438"/>
              <a:gd name="T3" fmla="*/ 227 h 438"/>
              <a:gd name="T4" fmla="*/ 311 w 438"/>
              <a:gd name="T5" fmla="*/ 199 h 438"/>
              <a:gd name="T6" fmla="*/ 339 w 438"/>
              <a:gd name="T7" fmla="*/ 227 h 438"/>
              <a:gd name="T8" fmla="*/ 168 w 438"/>
              <a:gd name="T9" fmla="*/ 226 h 438"/>
              <a:gd name="T10" fmla="*/ 112 w 438"/>
              <a:gd name="T11" fmla="*/ 226 h 438"/>
              <a:gd name="T12" fmla="*/ 112 w 438"/>
              <a:gd name="T13" fmla="*/ 279 h 438"/>
              <a:gd name="T14" fmla="*/ 162 w 438"/>
              <a:gd name="T15" fmla="*/ 279 h 438"/>
              <a:gd name="T16" fmla="*/ 164 w 438"/>
              <a:gd name="T17" fmla="*/ 279 h 438"/>
              <a:gd name="T18" fmla="*/ 188 w 438"/>
              <a:gd name="T19" fmla="*/ 254 h 438"/>
              <a:gd name="T20" fmla="*/ 168 w 438"/>
              <a:gd name="T21" fmla="*/ 226 h 438"/>
              <a:gd name="T22" fmla="*/ 182 w 438"/>
              <a:gd name="T23" fmla="*/ 175 h 438"/>
              <a:gd name="T24" fmla="*/ 168 w 438"/>
              <a:gd name="T25" fmla="*/ 155 h 438"/>
              <a:gd name="T26" fmla="*/ 161 w 438"/>
              <a:gd name="T27" fmla="*/ 155 h 438"/>
              <a:gd name="T28" fmla="*/ 112 w 438"/>
              <a:gd name="T29" fmla="*/ 155 h 438"/>
              <a:gd name="T30" fmla="*/ 112 w 438"/>
              <a:gd name="T31" fmla="*/ 199 h 438"/>
              <a:gd name="T32" fmla="*/ 164 w 438"/>
              <a:gd name="T33" fmla="*/ 199 h 438"/>
              <a:gd name="T34" fmla="*/ 182 w 438"/>
              <a:gd name="T35" fmla="*/ 175 h 438"/>
              <a:gd name="T36" fmla="*/ 438 w 438"/>
              <a:gd name="T37" fmla="*/ 219 h 438"/>
              <a:gd name="T38" fmla="*/ 219 w 438"/>
              <a:gd name="T39" fmla="*/ 438 h 438"/>
              <a:gd name="T40" fmla="*/ 0 w 438"/>
              <a:gd name="T41" fmla="*/ 219 h 438"/>
              <a:gd name="T42" fmla="*/ 219 w 438"/>
              <a:gd name="T43" fmla="*/ 0 h 438"/>
              <a:gd name="T44" fmla="*/ 438 w 438"/>
              <a:gd name="T45" fmla="*/ 219 h 438"/>
              <a:gd name="T46" fmla="*/ 268 w 438"/>
              <a:gd name="T47" fmla="*/ 155 h 438"/>
              <a:gd name="T48" fmla="*/ 348 w 438"/>
              <a:gd name="T49" fmla="*/ 155 h 438"/>
              <a:gd name="T50" fmla="*/ 348 w 438"/>
              <a:gd name="T51" fmla="*/ 134 h 438"/>
              <a:gd name="T52" fmla="*/ 268 w 438"/>
              <a:gd name="T53" fmla="*/ 134 h 438"/>
              <a:gd name="T54" fmla="*/ 268 w 438"/>
              <a:gd name="T55" fmla="*/ 155 h 438"/>
              <a:gd name="T56" fmla="*/ 192 w 438"/>
              <a:gd name="T57" fmla="*/ 209 h 438"/>
              <a:gd name="T58" fmla="*/ 222 w 438"/>
              <a:gd name="T59" fmla="*/ 172 h 438"/>
              <a:gd name="T60" fmla="*/ 168 w 438"/>
              <a:gd name="T61" fmla="*/ 121 h 438"/>
              <a:gd name="T62" fmla="*/ 112 w 438"/>
              <a:gd name="T63" fmla="*/ 121 h 438"/>
              <a:gd name="T64" fmla="*/ 111 w 438"/>
              <a:gd name="T65" fmla="*/ 121 h 438"/>
              <a:gd name="T66" fmla="*/ 69 w 438"/>
              <a:gd name="T67" fmla="*/ 121 h 438"/>
              <a:gd name="T68" fmla="*/ 69 w 438"/>
              <a:gd name="T69" fmla="*/ 312 h 438"/>
              <a:gd name="T70" fmla="*/ 111 w 438"/>
              <a:gd name="T71" fmla="*/ 312 h 438"/>
              <a:gd name="T72" fmla="*/ 112 w 438"/>
              <a:gd name="T73" fmla="*/ 312 h 438"/>
              <a:gd name="T74" fmla="*/ 168 w 438"/>
              <a:gd name="T75" fmla="*/ 312 h 438"/>
              <a:gd name="T76" fmla="*/ 228 w 438"/>
              <a:gd name="T77" fmla="*/ 256 h 438"/>
              <a:gd name="T78" fmla="*/ 192 w 438"/>
              <a:gd name="T79" fmla="*/ 209 h 438"/>
              <a:gd name="T80" fmla="*/ 375 w 438"/>
              <a:gd name="T81" fmla="*/ 253 h 438"/>
              <a:gd name="T82" fmla="*/ 308 w 438"/>
              <a:gd name="T83" fmla="*/ 170 h 438"/>
              <a:gd name="T84" fmla="*/ 236 w 438"/>
              <a:gd name="T85" fmla="*/ 244 h 438"/>
              <a:gd name="T86" fmla="*/ 308 w 438"/>
              <a:gd name="T87" fmla="*/ 318 h 438"/>
              <a:gd name="T88" fmla="*/ 373 w 438"/>
              <a:gd name="T89" fmla="*/ 265 h 438"/>
              <a:gd name="T90" fmla="*/ 342 w 438"/>
              <a:gd name="T91" fmla="*/ 265 h 438"/>
              <a:gd name="T92" fmla="*/ 311 w 438"/>
              <a:gd name="T93" fmla="*/ 288 h 438"/>
              <a:gd name="T94" fmla="*/ 277 w 438"/>
              <a:gd name="T95" fmla="*/ 253 h 438"/>
              <a:gd name="T96" fmla="*/ 375 w 438"/>
              <a:gd name="T97" fmla="*/ 253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38" h="438">
                <a:moveTo>
                  <a:pt x="339" y="227"/>
                </a:moveTo>
                <a:cubicBezTo>
                  <a:pt x="277" y="227"/>
                  <a:pt x="277" y="227"/>
                  <a:pt x="277" y="227"/>
                </a:cubicBezTo>
                <a:cubicBezTo>
                  <a:pt x="277" y="227"/>
                  <a:pt x="281" y="199"/>
                  <a:pt x="311" y="199"/>
                </a:cubicBezTo>
                <a:cubicBezTo>
                  <a:pt x="339" y="199"/>
                  <a:pt x="339" y="227"/>
                  <a:pt x="339" y="227"/>
                </a:cubicBezTo>
                <a:close/>
                <a:moveTo>
                  <a:pt x="168" y="226"/>
                </a:moveTo>
                <a:cubicBezTo>
                  <a:pt x="168" y="226"/>
                  <a:pt x="168" y="226"/>
                  <a:pt x="112" y="226"/>
                </a:cubicBezTo>
                <a:cubicBezTo>
                  <a:pt x="112" y="226"/>
                  <a:pt x="112" y="226"/>
                  <a:pt x="112" y="279"/>
                </a:cubicBezTo>
                <a:cubicBezTo>
                  <a:pt x="112" y="279"/>
                  <a:pt x="112" y="279"/>
                  <a:pt x="162" y="279"/>
                </a:cubicBezTo>
                <a:cubicBezTo>
                  <a:pt x="162" y="279"/>
                  <a:pt x="162" y="279"/>
                  <a:pt x="164" y="279"/>
                </a:cubicBezTo>
                <a:cubicBezTo>
                  <a:pt x="173" y="279"/>
                  <a:pt x="188" y="276"/>
                  <a:pt x="188" y="254"/>
                </a:cubicBezTo>
                <a:cubicBezTo>
                  <a:pt x="188" y="226"/>
                  <a:pt x="168" y="226"/>
                  <a:pt x="168" y="226"/>
                </a:cubicBezTo>
                <a:close/>
                <a:moveTo>
                  <a:pt x="182" y="175"/>
                </a:moveTo>
                <a:cubicBezTo>
                  <a:pt x="182" y="155"/>
                  <a:pt x="168" y="155"/>
                  <a:pt x="168" y="155"/>
                </a:cubicBezTo>
                <a:cubicBezTo>
                  <a:pt x="168" y="155"/>
                  <a:pt x="168" y="155"/>
                  <a:pt x="161" y="155"/>
                </a:cubicBezTo>
                <a:cubicBezTo>
                  <a:pt x="161" y="155"/>
                  <a:pt x="161" y="155"/>
                  <a:pt x="112" y="155"/>
                </a:cubicBezTo>
                <a:cubicBezTo>
                  <a:pt x="112" y="199"/>
                  <a:pt x="112" y="199"/>
                  <a:pt x="112" y="199"/>
                </a:cubicBezTo>
                <a:cubicBezTo>
                  <a:pt x="112" y="199"/>
                  <a:pt x="112" y="199"/>
                  <a:pt x="164" y="199"/>
                </a:cubicBezTo>
                <a:cubicBezTo>
                  <a:pt x="173" y="199"/>
                  <a:pt x="182" y="194"/>
                  <a:pt x="182" y="175"/>
                </a:cubicBezTo>
                <a:close/>
                <a:moveTo>
                  <a:pt x="438" y="219"/>
                </a:moveTo>
                <a:cubicBezTo>
                  <a:pt x="438" y="339"/>
                  <a:pt x="339" y="438"/>
                  <a:pt x="219" y="438"/>
                </a:cubicBezTo>
                <a:cubicBezTo>
                  <a:pt x="99" y="438"/>
                  <a:pt x="0" y="339"/>
                  <a:pt x="0" y="219"/>
                </a:cubicBezTo>
                <a:cubicBezTo>
                  <a:pt x="0" y="99"/>
                  <a:pt x="99" y="0"/>
                  <a:pt x="219" y="0"/>
                </a:cubicBezTo>
                <a:cubicBezTo>
                  <a:pt x="339" y="0"/>
                  <a:pt x="438" y="99"/>
                  <a:pt x="438" y="219"/>
                </a:cubicBezTo>
                <a:close/>
                <a:moveTo>
                  <a:pt x="268" y="155"/>
                </a:moveTo>
                <a:cubicBezTo>
                  <a:pt x="268" y="155"/>
                  <a:pt x="268" y="155"/>
                  <a:pt x="348" y="155"/>
                </a:cubicBezTo>
                <a:cubicBezTo>
                  <a:pt x="348" y="134"/>
                  <a:pt x="348" y="134"/>
                  <a:pt x="348" y="134"/>
                </a:cubicBezTo>
                <a:cubicBezTo>
                  <a:pt x="348" y="134"/>
                  <a:pt x="348" y="134"/>
                  <a:pt x="268" y="134"/>
                </a:cubicBezTo>
                <a:cubicBezTo>
                  <a:pt x="268" y="134"/>
                  <a:pt x="268" y="134"/>
                  <a:pt x="268" y="155"/>
                </a:cubicBezTo>
                <a:close/>
                <a:moveTo>
                  <a:pt x="192" y="209"/>
                </a:moveTo>
                <a:cubicBezTo>
                  <a:pt x="192" y="209"/>
                  <a:pt x="222" y="206"/>
                  <a:pt x="222" y="172"/>
                </a:cubicBezTo>
                <a:cubicBezTo>
                  <a:pt x="222" y="139"/>
                  <a:pt x="198" y="121"/>
                  <a:pt x="168" y="121"/>
                </a:cubicBezTo>
                <a:cubicBezTo>
                  <a:pt x="112" y="121"/>
                  <a:pt x="112" y="121"/>
                  <a:pt x="112" y="121"/>
                </a:cubicBezTo>
                <a:cubicBezTo>
                  <a:pt x="111" y="121"/>
                  <a:pt x="111" y="121"/>
                  <a:pt x="111" y="121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69" y="312"/>
                  <a:pt x="69" y="312"/>
                  <a:pt x="69" y="312"/>
                </a:cubicBezTo>
                <a:cubicBezTo>
                  <a:pt x="111" y="312"/>
                  <a:pt x="111" y="312"/>
                  <a:pt x="111" y="312"/>
                </a:cubicBezTo>
                <a:cubicBezTo>
                  <a:pt x="112" y="312"/>
                  <a:pt x="112" y="312"/>
                  <a:pt x="112" y="312"/>
                </a:cubicBezTo>
                <a:cubicBezTo>
                  <a:pt x="168" y="312"/>
                  <a:pt x="168" y="312"/>
                  <a:pt x="168" y="312"/>
                </a:cubicBezTo>
                <a:cubicBezTo>
                  <a:pt x="168" y="312"/>
                  <a:pt x="228" y="315"/>
                  <a:pt x="228" y="256"/>
                </a:cubicBezTo>
                <a:cubicBezTo>
                  <a:pt x="228" y="256"/>
                  <a:pt x="231" y="209"/>
                  <a:pt x="192" y="209"/>
                </a:cubicBezTo>
                <a:close/>
                <a:moveTo>
                  <a:pt x="375" y="253"/>
                </a:moveTo>
                <a:cubicBezTo>
                  <a:pt x="375" y="253"/>
                  <a:pt x="387" y="170"/>
                  <a:pt x="308" y="170"/>
                </a:cubicBezTo>
                <a:cubicBezTo>
                  <a:pt x="236" y="170"/>
                  <a:pt x="236" y="244"/>
                  <a:pt x="236" y="244"/>
                </a:cubicBezTo>
                <a:cubicBezTo>
                  <a:pt x="236" y="244"/>
                  <a:pt x="231" y="318"/>
                  <a:pt x="308" y="318"/>
                </a:cubicBezTo>
                <a:cubicBezTo>
                  <a:pt x="308" y="318"/>
                  <a:pt x="373" y="319"/>
                  <a:pt x="373" y="265"/>
                </a:cubicBezTo>
                <a:cubicBezTo>
                  <a:pt x="342" y="265"/>
                  <a:pt x="342" y="265"/>
                  <a:pt x="342" y="265"/>
                </a:cubicBezTo>
                <a:cubicBezTo>
                  <a:pt x="342" y="265"/>
                  <a:pt x="342" y="288"/>
                  <a:pt x="311" y="288"/>
                </a:cubicBezTo>
                <a:cubicBezTo>
                  <a:pt x="311" y="288"/>
                  <a:pt x="277" y="289"/>
                  <a:pt x="277" y="253"/>
                </a:cubicBezTo>
                <a:cubicBezTo>
                  <a:pt x="375" y="253"/>
                  <a:pt x="375" y="253"/>
                  <a:pt x="375" y="253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34">
            <a:extLst>
              <a:ext uri="{FF2B5EF4-FFF2-40B4-BE49-F238E27FC236}">
                <a16:creationId xmlns:a16="http://schemas.microsoft.com/office/drawing/2014/main" id="{CEEFA66A-7167-441B-80BD-5C9F5B0F747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592960" y="6411686"/>
            <a:ext cx="261784" cy="262799"/>
          </a:xfrm>
          <a:custGeom>
            <a:avLst/>
            <a:gdLst>
              <a:gd name="T0" fmla="*/ 101 w 437"/>
              <a:gd name="T1" fmla="*/ 194 h 438"/>
              <a:gd name="T2" fmla="*/ 215 w 437"/>
              <a:gd name="T3" fmla="*/ 178 h 438"/>
              <a:gd name="T4" fmla="*/ 237 w 437"/>
              <a:gd name="T5" fmla="*/ 219 h 438"/>
              <a:gd name="T6" fmla="*/ 100 w 437"/>
              <a:gd name="T7" fmla="*/ 216 h 438"/>
              <a:gd name="T8" fmla="*/ 132 w 437"/>
              <a:gd name="T9" fmla="*/ 303 h 438"/>
              <a:gd name="T10" fmla="*/ 305 w 437"/>
              <a:gd name="T11" fmla="*/ 126 h 438"/>
              <a:gd name="T12" fmla="*/ 194 w 437"/>
              <a:gd name="T13" fmla="*/ 98 h 438"/>
              <a:gd name="T14" fmla="*/ 305 w 437"/>
              <a:gd name="T15" fmla="*/ 126 h 438"/>
              <a:gd name="T16" fmla="*/ 193 w 437"/>
              <a:gd name="T17" fmla="*/ 100 h 438"/>
              <a:gd name="T18" fmla="*/ 148 w 437"/>
              <a:gd name="T19" fmla="*/ 317 h 438"/>
              <a:gd name="T20" fmla="*/ 145 w 437"/>
              <a:gd name="T21" fmla="*/ 313 h 438"/>
              <a:gd name="T22" fmla="*/ 243 w 437"/>
              <a:gd name="T23" fmla="*/ 239 h 438"/>
              <a:gd name="T24" fmla="*/ 222 w 437"/>
              <a:gd name="T25" fmla="*/ 344 h 438"/>
              <a:gd name="T26" fmla="*/ 246 w 437"/>
              <a:gd name="T27" fmla="*/ 239 h 438"/>
              <a:gd name="T28" fmla="*/ 250 w 437"/>
              <a:gd name="T29" fmla="*/ 190 h 438"/>
              <a:gd name="T30" fmla="*/ 260 w 437"/>
              <a:gd name="T31" fmla="*/ 214 h 438"/>
              <a:gd name="T32" fmla="*/ 319 w 437"/>
              <a:gd name="T33" fmla="*/ 141 h 438"/>
              <a:gd name="T34" fmla="*/ 437 w 437"/>
              <a:gd name="T35" fmla="*/ 219 h 438"/>
              <a:gd name="T36" fmla="*/ 0 w 437"/>
              <a:gd name="T37" fmla="*/ 219 h 438"/>
              <a:gd name="T38" fmla="*/ 437 w 437"/>
              <a:gd name="T39" fmla="*/ 219 h 438"/>
              <a:gd name="T40" fmla="*/ 365 w 437"/>
              <a:gd name="T41" fmla="*/ 190 h 438"/>
              <a:gd name="T42" fmla="*/ 343 w 437"/>
              <a:gd name="T43" fmla="*/ 138 h 438"/>
              <a:gd name="T44" fmla="*/ 303 w 437"/>
              <a:gd name="T45" fmla="*/ 98 h 438"/>
              <a:gd name="T46" fmla="*/ 252 w 437"/>
              <a:gd name="T47" fmla="*/ 77 h 438"/>
              <a:gd name="T48" fmla="*/ 194 w 437"/>
              <a:gd name="T49" fmla="*/ 77 h 438"/>
              <a:gd name="T50" fmla="*/ 142 w 437"/>
              <a:gd name="T51" fmla="*/ 98 h 438"/>
              <a:gd name="T52" fmla="*/ 103 w 437"/>
              <a:gd name="T53" fmla="*/ 138 h 438"/>
              <a:gd name="T54" fmla="*/ 81 w 437"/>
              <a:gd name="T55" fmla="*/ 190 h 438"/>
              <a:gd name="T56" fmla="*/ 81 w 437"/>
              <a:gd name="T57" fmla="*/ 250 h 438"/>
              <a:gd name="T58" fmla="*/ 103 w 437"/>
              <a:gd name="T59" fmla="*/ 300 h 438"/>
              <a:gd name="T60" fmla="*/ 142 w 437"/>
              <a:gd name="T61" fmla="*/ 338 h 438"/>
              <a:gd name="T62" fmla="*/ 194 w 437"/>
              <a:gd name="T63" fmla="*/ 361 h 438"/>
              <a:gd name="T64" fmla="*/ 252 w 437"/>
              <a:gd name="T65" fmla="*/ 361 h 438"/>
              <a:gd name="T66" fmla="*/ 303 w 437"/>
              <a:gd name="T67" fmla="*/ 338 h 438"/>
              <a:gd name="T68" fmla="*/ 343 w 437"/>
              <a:gd name="T69" fmla="*/ 300 h 438"/>
              <a:gd name="T70" fmla="*/ 365 w 437"/>
              <a:gd name="T71" fmla="*/ 250 h 438"/>
              <a:gd name="T72" fmla="*/ 268 w 437"/>
              <a:gd name="T73" fmla="*/ 234 h 438"/>
              <a:gd name="T74" fmla="*/ 345 w 437"/>
              <a:gd name="T75" fmla="*/ 239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37" h="438">
                <a:moveTo>
                  <a:pt x="215" y="178"/>
                </a:moveTo>
                <a:cubicBezTo>
                  <a:pt x="156" y="194"/>
                  <a:pt x="105" y="194"/>
                  <a:pt x="101" y="194"/>
                </a:cubicBezTo>
                <a:cubicBezTo>
                  <a:pt x="109" y="154"/>
                  <a:pt x="136" y="124"/>
                  <a:pt x="172" y="106"/>
                </a:cubicBezTo>
                <a:cubicBezTo>
                  <a:pt x="173" y="110"/>
                  <a:pt x="194" y="140"/>
                  <a:pt x="215" y="178"/>
                </a:cubicBezTo>
                <a:close/>
                <a:moveTo>
                  <a:pt x="233" y="220"/>
                </a:moveTo>
                <a:cubicBezTo>
                  <a:pt x="234" y="219"/>
                  <a:pt x="235" y="219"/>
                  <a:pt x="237" y="219"/>
                </a:cubicBezTo>
                <a:cubicBezTo>
                  <a:pt x="234" y="211"/>
                  <a:pt x="230" y="205"/>
                  <a:pt x="227" y="198"/>
                </a:cubicBezTo>
                <a:cubicBezTo>
                  <a:pt x="162" y="216"/>
                  <a:pt x="101" y="216"/>
                  <a:pt x="100" y="216"/>
                </a:cubicBezTo>
                <a:cubicBezTo>
                  <a:pt x="100" y="216"/>
                  <a:pt x="100" y="218"/>
                  <a:pt x="100" y="219"/>
                </a:cubicBezTo>
                <a:cubicBezTo>
                  <a:pt x="100" y="251"/>
                  <a:pt x="112" y="280"/>
                  <a:pt x="132" y="303"/>
                </a:cubicBezTo>
                <a:cubicBezTo>
                  <a:pt x="132" y="303"/>
                  <a:pt x="165" y="243"/>
                  <a:pt x="233" y="220"/>
                </a:cubicBezTo>
                <a:close/>
                <a:moveTo>
                  <a:pt x="305" y="126"/>
                </a:moveTo>
                <a:cubicBezTo>
                  <a:pt x="283" y="106"/>
                  <a:pt x="254" y="94"/>
                  <a:pt x="222" y="94"/>
                </a:cubicBezTo>
                <a:cubicBezTo>
                  <a:pt x="213" y="94"/>
                  <a:pt x="205" y="97"/>
                  <a:pt x="194" y="98"/>
                </a:cubicBezTo>
                <a:cubicBezTo>
                  <a:pt x="195" y="101"/>
                  <a:pt x="219" y="133"/>
                  <a:pt x="240" y="171"/>
                </a:cubicBezTo>
                <a:cubicBezTo>
                  <a:pt x="287" y="153"/>
                  <a:pt x="305" y="126"/>
                  <a:pt x="305" y="126"/>
                </a:cubicBezTo>
                <a:close/>
                <a:moveTo>
                  <a:pt x="194" y="98"/>
                </a:moveTo>
                <a:cubicBezTo>
                  <a:pt x="193" y="100"/>
                  <a:pt x="193" y="100"/>
                  <a:pt x="193" y="100"/>
                </a:cubicBezTo>
                <a:cubicBezTo>
                  <a:pt x="193" y="100"/>
                  <a:pt x="194" y="100"/>
                  <a:pt x="194" y="98"/>
                </a:cubicBezTo>
                <a:close/>
                <a:moveTo>
                  <a:pt x="148" y="317"/>
                </a:moveTo>
                <a:cubicBezTo>
                  <a:pt x="148" y="317"/>
                  <a:pt x="148" y="317"/>
                  <a:pt x="148" y="316"/>
                </a:cubicBezTo>
                <a:cubicBezTo>
                  <a:pt x="147" y="315"/>
                  <a:pt x="146" y="314"/>
                  <a:pt x="145" y="313"/>
                </a:cubicBezTo>
                <a:cubicBezTo>
                  <a:pt x="146" y="316"/>
                  <a:pt x="148" y="317"/>
                  <a:pt x="148" y="317"/>
                </a:cubicBezTo>
                <a:close/>
                <a:moveTo>
                  <a:pt x="243" y="239"/>
                </a:moveTo>
                <a:cubicBezTo>
                  <a:pt x="178" y="263"/>
                  <a:pt x="152" y="308"/>
                  <a:pt x="148" y="316"/>
                </a:cubicBezTo>
                <a:cubicBezTo>
                  <a:pt x="169" y="333"/>
                  <a:pt x="194" y="344"/>
                  <a:pt x="222" y="344"/>
                </a:cubicBezTo>
                <a:cubicBezTo>
                  <a:pt x="240" y="344"/>
                  <a:pt x="256" y="338"/>
                  <a:pt x="272" y="333"/>
                </a:cubicBezTo>
                <a:cubicBezTo>
                  <a:pt x="268" y="323"/>
                  <a:pt x="262" y="284"/>
                  <a:pt x="246" y="239"/>
                </a:cubicBezTo>
                <a:cubicBezTo>
                  <a:pt x="243" y="239"/>
                  <a:pt x="243" y="239"/>
                  <a:pt x="243" y="239"/>
                </a:cubicBezTo>
                <a:close/>
                <a:moveTo>
                  <a:pt x="250" y="190"/>
                </a:moveTo>
                <a:cubicBezTo>
                  <a:pt x="252" y="197"/>
                  <a:pt x="255" y="201"/>
                  <a:pt x="256" y="207"/>
                </a:cubicBezTo>
                <a:cubicBezTo>
                  <a:pt x="259" y="210"/>
                  <a:pt x="260" y="211"/>
                  <a:pt x="260" y="214"/>
                </a:cubicBezTo>
                <a:cubicBezTo>
                  <a:pt x="303" y="210"/>
                  <a:pt x="345" y="218"/>
                  <a:pt x="347" y="218"/>
                </a:cubicBezTo>
                <a:cubicBezTo>
                  <a:pt x="347" y="187"/>
                  <a:pt x="336" y="161"/>
                  <a:pt x="319" y="141"/>
                </a:cubicBezTo>
                <a:cubicBezTo>
                  <a:pt x="319" y="141"/>
                  <a:pt x="299" y="170"/>
                  <a:pt x="250" y="190"/>
                </a:cubicBezTo>
                <a:close/>
                <a:moveTo>
                  <a:pt x="437" y="219"/>
                </a:moveTo>
                <a:cubicBezTo>
                  <a:pt x="437" y="339"/>
                  <a:pt x="339" y="438"/>
                  <a:pt x="219" y="438"/>
                </a:cubicBezTo>
                <a:cubicBezTo>
                  <a:pt x="98" y="438"/>
                  <a:pt x="0" y="339"/>
                  <a:pt x="0" y="219"/>
                </a:cubicBezTo>
                <a:cubicBezTo>
                  <a:pt x="0" y="99"/>
                  <a:pt x="98" y="0"/>
                  <a:pt x="219" y="0"/>
                </a:cubicBezTo>
                <a:cubicBezTo>
                  <a:pt x="339" y="0"/>
                  <a:pt x="437" y="99"/>
                  <a:pt x="437" y="219"/>
                </a:cubicBezTo>
                <a:close/>
                <a:moveTo>
                  <a:pt x="368" y="219"/>
                </a:moveTo>
                <a:cubicBezTo>
                  <a:pt x="368" y="210"/>
                  <a:pt x="366" y="199"/>
                  <a:pt x="365" y="190"/>
                </a:cubicBezTo>
                <a:cubicBezTo>
                  <a:pt x="362" y="181"/>
                  <a:pt x="360" y="171"/>
                  <a:pt x="356" y="163"/>
                </a:cubicBezTo>
                <a:cubicBezTo>
                  <a:pt x="353" y="154"/>
                  <a:pt x="348" y="146"/>
                  <a:pt x="343" y="138"/>
                </a:cubicBezTo>
                <a:cubicBezTo>
                  <a:pt x="339" y="130"/>
                  <a:pt x="332" y="124"/>
                  <a:pt x="325" y="117"/>
                </a:cubicBezTo>
                <a:cubicBezTo>
                  <a:pt x="319" y="110"/>
                  <a:pt x="312" y="105"/>
                  <a:pt x="303" y="98"/>
                </a:cubicBezTo>
                <a:cubicBezTo>
                  <a:pt x="296" y="93"/>
                  <a:pt x="288" y="91"/>
                  <a:pt x="279" y="85"/>
                </a:cubicBezTo>
                <a:cubicBezTo>
                  <a:pt x="270" y="81"/>
                  <a:pt x="262" y="79"/>
                  <a:pt x="252" y="77"/>
                </a:cubicBezTo>
                <a:cubicBezTo>
                  <a:pt x="242" y="75"/>
                  <a:pt x="233" y="75"/>
                  <a:pt x="222" y="75"/>
                </a:cubicBezTo>
                <a:cubicBezTo>
                  <a:pt x="214" y="75"/>
                  <a:pt x="205" y="75"/>
                  <a:pt x="194" y="77"/>
                </a:cubicBezTo>
                <a:cubicBezTo>
                  <a:pt x="185" y="79"/>
                  <a:pt x="176" y="81"/>
                  <a:pt x="166" y="85"/>
                </a:cubicBezTo>
                <a:cubicBezTo>
                  <a:pt x="158" y="91"/>
                  <a:pt x="149" y="93"/>
                  <a:pt x="142" y="98"/>
                </a:cubicBezTo>
                <a:cubicBezTo>
                  <a:pt x="134" y="105"/>
                  <a:pt x="128" y="110"/>
                  <a:pt x="121" y="117"/>
                </a:cubicBezTo>
                <a:cubicBezTo>
                  <a:pt x="115" y="124"/>
                  <a:pt x="108" y="130"/>
                  <a:pt x="103" y="138"/>
                </a:cubicBezTo>
                <a:cubicBezTo>
                  <a:pt x="99" y="146"/>
                  <a:pt x="93" y="154"/>
                  <a:pt x="89" y="163"/>
                </a:cubicBezTo>
                <a:cubicBezTo>
                  <a:pt x="87" y="171"/>
                  <a:pt x="83" y="181"/>
                  <a:pt x="81" y="190"/>
                </a:cubicBezTo>
                <a:cubicBezTo>
                  <a:pt x="80" y="199"/>
                  <a:pt x="79" y="210"/>
                  <a:pt x="79" y="219"/>
                </a:cubicBezTo>
                <a:cubicBezTo>
                  <a:pt x="79" y="230"/>
                  <a:pt x="80" y="239"/>
                  <a:pt x="81" y="250"/>
                </a:cubicBezTo>
                <a:cubicBezTo>
                  <a:pt x="83" y="258"/>
                  <a:pt x="87" y="267"/>
                  <a:pt x="89" y="276"/>
                </a:cubicBezTo>
                <a:cubicBezTo>
                  <a:pt x="93" y="284"/>
                  <a:pt x="99" y="292"/>
                  <a:pt x="103" y="300"/>
                </a:cubicBezTo>
                <a:cubicBezTo>
                  <a:pt x="108" y="307"/>
                  <a:pt x="115" y="316"/>
                  <a:pt x="121" y="323"/>
                </a:cubicBezTo>
                <a:cubicBezTo>
                  <a:pt x="128" y="329"/>
                  <a:pt x="134" y="333"/>
                  <a:pt x="142" y="338"/>
                </a:cubicBezTo>
                <a:cubicBezTo>
                  <a:pt x="149" y="345"/>
                  <a:pt x="158" y="349"/>
                  <a:pt x="166" y="352"/>
                </a:cubicBezTo>
                <a:cubicBezTo>
                  <a:pt x="176" y="357"/>
                  <a:pt x="185" y="358"/>
                  <a:pt x="194" y="361"/>
                </a:cubicBezTo>
                <a:cubicBezTo>
                  <a:pt x="205" y="364"/>
                  <a:pt x="214" y="364"/>
                  <a:pt x="222" y="364"/>
                </a:cubicBezTo>
                <a:cubicBezTo>
                  <a:pt x="233" y="364"/>
                  <a:pt x="242" y="364"/>
                  <a:pt x="252" y="361"/>
                </a:cubicBezTo>
                <a:cubicBezTo>
                  <a:pt x="262" y="358"/>
                  <a:pt x="270" y="357"/>
                  <a:pt x="279" y="352"/>
                </a:cubicBezTo>
                <a:cubicBezTo>
                  <a:pt x="288" y="349"/>
                  <a:pt x="296" y="345"/>
                  <a:pt x="303" y="338"/>
                </a:cubicBezTo>
                <a:cubicBezTo>
                  <a:pt x="312" y="333"/>
                  <a:pt x="319" y="329"/>
                  <a:pt x="325" y="323"/>
                </a:cubicBezTo>
                <a:cubicBezTo>
                  <a:pt x="332" y="316"/>
                  <a:pt x="339" y="307"/>
                  <a:pt x="343" y="300"/>
                </a:cubicBezTo>
                <a:cubicBezTo>
                  <a:pt x="348" y="292"/>
                  <a:pt x="353" y="284"/>
                  <a:pt x="356" y="276"/>
                </a:cubicBezTo>
                <a:cubicBezTo>
                  <a:pt x="360" y="267"/>
                  <a:pt x="362" y="258"/>
                  <a:pt x="365" y="250"/>
                </a:cubicBezTo>
                <a:cubicBezTo>
                  <a:pt x="366" y="239"/>
                  <a:pt x="368" y="230"/>
                  <a:pt x="368" y="219"/>
                </a:cubicBezTo>
                <a:close/>
                <a:moveTo>
                  <a:pt x="268" y="234"/>
                </a:moveTo>
                <a:cubicBezTo>
                  <a:pt x="283" y="277"/>
                  <a:pt x="290" y="313"/>
                  <a:pt x="292" y="323"/>
                </a:cubicBezTo>
                <a:cubicBezTo>
                  <a:pt x="320" y="304"/>
                  <a:pt x="340" y="273"/>
                  <a:pt x="345" y="239"/>
                </a:cubicBezTo>
                <a:cubicBezTo>
                  <a:pt x="343" y="238"/>
                  <a:pt x="308" y="227"/>
                  <a:pt x="268" y="23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B38D12E-CA32-48FB-8940-A7827A8CB936}"/>
              </a:ext>
            </a:extLst>
          </p:cNvPr>
          <p:cNvCxnSpPr>
            <a:cxnSpLocks/>
          </p:cNvCxnSpPr>
          <p:nvPr userDrawn="1"/>
        </p:nvCxnSpPr>
        <p:spPr>
          <a:xfrm>
            <a:off x="337256" y="6543085"/>
            <a:ext cx="10407726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6918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  <p:bldP spid="19" grpId="0" animBg="1"/>
      <p:bldP spid="20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9AEA4F45-CBC6-47DB-93FA-00E761C5DDC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979001"/>
            <a:ext cx="12192000" cy="3878998"/>
          </a:xfrm>
          <a:custGeom>
            <a:avLst/>
            <a:gdLst>
              <a:gd name="connsiteX0" fmla="*/ 6095999 w 12192000"/>
              <a:gd name="connsiteY0" fmla="*/ 0 h 3878998"/>
              <a:gd name="connsiteX1" fmla="*/ 11691538 w 12192000"/>
              <a:gd name="connsiteY1" fmla="*/ 674876 h 3878998"/>
              <a:gd name="connsiteX2" fmla="*/ 12192000 w 12192000"/>
              <a:gd name="connsiteY2" fmla="*/ 827692 h 3878998"/>
              <a:gd name="connsiteX3" fmla="*/ 12192000 w 12192000"/>
              <a:gd name="connsiteY3" fmla="*/ 3878998 h 3878998"/>
              <a:gd name="connsiteX4" fmla="*/ 0 w 12192000"/>
              <a:gd name="connsiteY4" fmla="*/ 3878998 h 3878998"/>
              <a:gd name="connsiteX5" fmla="*/ 0 w 12192000"/>
              <a:gd name="connsiteY5" fmla="*/ 827691 h 3878998"/>
              <a:gd name="connsiteX6" fmla="*/ 500459 w 12192000"/>
              <a:gd name="connsiteY6" fmla="*/ 674876 h 3878998"/>
              <a:gd name="connsiteX7" fmla="*/ 6095999 w 12192000"/>
              <a:gd name="connsiteY7" fmla="*/ 0 h 3878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878998">
                <a:moveTo>
                  <a:pt x="6095999" y="0"/>
                </a:moveTo>
                <a:cubicBezTo>
                  <a:pt x="8221506" y="0"/>
                  <a:pt x="10170944" y="253266"/>
                  <a:pt x="11691538" y="674876"/>
                </a:cubicBezTo>
                <a:lnTo>
                  <a:pt x="12192000" y="827692"/>
                </a:lnTo>
                <a:lnTo>
                  <a:pt x="12192000" y="3878998"/>
                </a:lnTo>
                <a:lnTo>
                  <a:pt x="0" y="3878998"/>
                </a:lnTo>
                <a:lnTo>
                  <a:pt x="0" y="827691"/>
                </a:lnTo>
                <a:lnTo>
                  <a:pt x="500459" y="674876"/>
                </a:lnTo>
                <a:cubicBezTo>
                  <a:pt x="2021054" y="253266"/>
                  <a:pt x="3970492" y="0"/>
                  <a:pt x="6095999" y="0"/>
                </a:cubicBez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87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C0F801C-A3FB-4551-9971-76B5D08084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596" y="672352"/>
            <a:ext cx="6823841" cy="844810"/>
          </a:xfrm>
        </p:spPr>
        <p:txBody>
          <a:bodyPr wrap="square" tIns="144000" bIns="144000">
            <a:spAutoFit/>
          </a:bodyPr>
          <a:lstStyle>
            <a:lvl1pPr>
              <a:defRPr sz="4000" b="1"/>
            </a:lvl1pPr>
          </a:lstStyle>
          <a:p>
            <a:r>
              <a:rPr lang="en-US"/>
              <a:t>Add Your Title Here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3072562F-8B00-4F3B-9B0E-A1D3354EA5C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87732" y="-1"/>
            <a:ext cx="6004267" cy="5910388"/>
          </a:xfrm>
          <a:custGeom>
            <a:avLst/>
            <a:gdLst>
              <a:gd name="connsiteX0" fmla="*/ 2316312 w 6004267"/>
              <a:gd name="connsiteY0" fmla="*/ 0 h 5910388"/>
              <a:gd name="connsiteX1" fmla="*/ 6004267 w 6004267"/>
              <a:gd name="connsiteY1" fmla="*/ 0 h 5910388"/>
              <a:gd name="connsiteX2" fmla="*/ 6004267 w 6004267"/>
              <a:gd name="connsiteY2" fmla="*/ 2813083 h 5910388"/>
              <a:gd name="connsiteX3" fmla="*/ 4087616 w 6004267"/>
              <a:gd name="connsiteY3" fmla="*/ 5086864 h 5910388"/>
              <a:gd name="connsiteX4" fmla="*/ 823525 w 6004267"/>
              <a:gd name="connsiteY4" fmla="*/ 5365046 h 5910388"/>
              <a:gd name="connsiteX5" fmla="*/ 823525 w 6004267"/>
              <a:gd name="connsiteY5" fmla="*/ 5365047 h 5910388"/>
              <a:gd name="connsiteX6" fmla="*/ 545343 w 6004267"/>
              <a:gd name="connsiteY6" fmla="*/ 2100956 h 5910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04267" h="5910388">
                <a:moveTo>
                  <a:pt x="2316312" y="0"/>
                </a:moveTo>
                <a:lnTo>
                  <a:pt x="6004267" y="0"/>
                </a:lnTo>
                <a:lnTo>
                  <a:pt x="6004267" y="2813083"/>
                </a:lnTo>
                <a:lnTo>
                  <a:pt x="4087616" y="5086864"/>
                </a:lnTo>
                <a:cubicBezTo>
                  <a:pt x="3263080" y="6065036"/>
                  <a:pt x="1801697" y="6189582"/>
                  <a:pt x="823525" y="5365046"/>
                </a:cubicBezTo>
                <a:lnTo>
                  <a:pt x="823525" y="5365047"/>
                </a:lnTo>
                <a:cubicBezTo>
                  <a:pt x="-154647" y="4540511"/>
                  <a:pt x="-279193" y="3079128"/>
                  <a:pt x="545343" y="2100956"/>
                </a:cubicBez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0FB7522-A0B6-4818-BD5D-B49023F51DA7}"/>
              </a:ext>
            </a:extLst>
          </p:cNvPr>
          <p:cNvCxnSpPr>
            <a:cxnSpLocks/>
          </p:cNvCxnSpPr>
          <p:nvPr userDrawn="1"/>
        </p:nvCxnSpPr>
        <p:spPr>
          <a:xfrm>
            <a:off x="337256" y="6543085"/>
            <a:ext cx="10407726" cy="0"/>
          </a:xfrm>
          <a:prstGeom prst="line">
            <a:avLst/>
          </a:prstGeom>
          <a:ln w="15875">
            <a:solidFill>
              <a:srgbClr val="256D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19029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3F8CB4-C6CA-416E-81F0-236BCC58D1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37766" y="3352800"/>
            <a:ext cx="10276638" cy="2832847"/>
          </a:xfrm>
          <a:prstGeom prst="roundRect">
            <a:avLst>
              <a:gd name="adj" fmla="val 50000"/>
            </a:avLst>
          </a:prstGeom>
          <a:solidFill>
            <a:schemeClr val="bg2">
              <a:lumMod val="8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0F801C-A3FB-4551-9971-76B5D08084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596" y="672352"/>
            <a:ext cx="6823841" cy="844810"/>
          </a:xfrm>
        </p:spPr>
        <p:txBody>
          <a:bodyPr wrap="square" tIns="144000" bIns="144000">
            <a:spAutoFit/>
          </a:bodyPr>
          <a:lstStyle>
            <a:lvl1pPr>
              <a:defRPr sz="4000" b="1"/>
            </a:lvl1pPr>
          </a:lstStyle>
          <a:p>
            <a:r>
              <a:rPr lang="en-US"/>
              <a:t>Add Your Title Here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7C52AF0-F2C9-43E1-9E3A-D0AA20189B0E}"/>
              </a:ext>
            </a:extLst>
          </p:cNvPr>
          <p:cNvCxnSpPr>
            <a:cxnSpLocks/>
          </p:cNvCxnSpPr>
          <p:nvPr userDrawn="1"/>
        </p:nvCxnSpPr>
        <p:spPr>
          <a:xfrm>
            <a:off x="337256" y="6543085"/>
            <a:ext cx="10407726" cy="0"/>
          </a:xfrm>
          <a:prstGeom prst="line">
            <a:avLst/>
          </a:prstGeom>
          <a:ln w="15875">
            <a:solidFill>
              <a:srgbClr val="256D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98202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7FBB1054-48CE-47CB-BC57-8EE30FC9974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07430" y="672351"/>
            <a:ext cx="7184570" cy="2298024"/>
          </a:xfrm>
          <a:custGeom>
            <a:avLst/>
            <a:gdLst>
              <a:gd name="connsiteX0" fmla="*/ 0 w 7184570"/>
              <a:gd name="connsiteY0" fmla="*/ 1149011 h 2298024"/>
              <a:gd name="connsiteX1" fmla="*/ 0 w 7184570"/>
              <a:gd name="connsiteY1" fmla="*/ 1149012 h 2298024"/>
              <a:gd name="connsiteX2" fmla="*/ 0 w 7184570"/>
              <a:gd name="connsiteY2" fmla="*/ 1149012 h 2298024"/>
              <a:gd name="connsiteX3" fmla="*/ 1149012 w 7184570"/>
              <a:gd name="connsiteY3" fmla="*/ 0 h 2298024"/>
              <a:gd name="connsiteX4" fmla="*/ 7184570 w 7184570"/>
              <a:gd name="connsiteY4" fmla="*/ 0 h 2298024"/>
              <a:gd name="connsiteX5" fmla="*/ 7184570 w 7184570"/>
              <a:gd name="connsiteY5" fmla="*/ 2298024 h 2298024"/>
              <a:gd name="connsiteX6" fmla="*/ 1149012 w 7184570"/>
              <a:gd name="connsiteY6" fmla="*/ 2298023 h 2298024"/>
              <a:gd name="connsiteX7" fmla="*/ 23344 w 7184570"/>
              <a:gd name="connsiteY7" fmla="*/ 1380577 h 2298024"/>
              <a:gd name="connsiteX8" fmla="*/ 0 w 7184570"/>
              <a:gd name="connsiteY8" fmla="*/ 1149012 h 2298024"/>
              <a:gd name="connsiteX9" fmla="*/ 23344 w 7184570"/>
              <a:gd name="connsiteY9" fmla="*/ 917446 h 2298024"/>
              <a:gd name="connsiteX10" fmla="*/ 1149012 w 7184570"/>
              <a:gd name="connsiteY10" fmla="*/ 0 h 2298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84570" h="2298024">
                <a:moveTo>
                  <a:pt x="0" y="1149011"/>
                </a:moveTo>
                <a:lnTo>
                  <a:pt x="0" y="1149012"/>
                </a:lnTo>
                <a:lnTo>
                  <a:pt x="0" y="1149012"/>
                </a:lnTo>
                <a:close/>
                <a:moveTo>
                  <a:pt x="1149012" y="0"/>
                </a:moveTo>
                <a:lnTo>
                  <a:pt x="7184570" y="0"/>
                </a:lnTo>
                <a:lnTo>
                  <a:pt x="7184570" y="2298024"/>
                </a:lnTo>
                <a:lnTo>
                  <a:pt x="1149012" y="2298023"/>
                </a:lnTo>
                <a:cubicBezTo>
                  <a:pt x="593753" y="2298023"/>
                  <a:pt x="130485" y="1904163"/>
                  <a:pt x="23344" y="1380577"/>
                </a:cubicBezTo>
                <a:lnTo>
                  <a:pt x="0" y="1149012"/>
                </a:lnTo>
                <a:lnTo>
                  <a:pt x="23344" y="917446"/>
                </a:lnTo>
                <a:cubicBezTo>
                  <a:pt x="130485" y="393861"/>
                  <a:pt x="593753" y="0"/>
                  <a:pt x="1149012" y="0"/>
                </a:cubicBez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0F801C-A3FB-4551-9971-76B5D08084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596" y="672352"/>
            <a:ext cx="6823841" cy="844810"/>
          </a:xfrm>
        </p:spPr>
        <p:txBody>
          <a:bodyPr wrap="square" tIns="144000" bIns="144000">
            <a:spAutoFit/>
          </a:bodyPr>
          <a:lstStyle>
            <a:lvl1pPr>
              <a:defRPr sz="4000" b="1"/>
            </a:lvl1pPr>
          </a:lstStyle>
          <a:p>
            <a:r>
              <a:rPr lang="en-US"/>
              <a:t>Add Your Title Here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16D16327-87B3-4FD9-89E1-07F95503F419}"/>
              </a:ext>
            </a:extLst>
          </p:cNvPr>
          <p:cNvSpPr/>
          <p:nvPr userDrawn="1"/>
        </p:nvSpPr>
        <p:spPr>
          <a:xfrm>
            <a:off x="777596" y="1385700"/>
            <a:ext cx="720000" cy="108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Freeform 26">
            <a:extLst>
              <a:ext uri="{FF2B5EF4-FFF2-40B4-BE49-F238E27FC236}">
                <a16:creationId xmlns:a16="http://schemas.microsoft.com/office/drawing/2014/main" id="{49FB62A9-0951-42B5-A002-A351F86A632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258374" y="6411686"/>
            <a:ext cx="262038" cy="262799"/>
          </a:xfrm>
          <a:custGeom>
            <a:avLst/>
            <a:gdLst>
              <a:gd name="T0" fmla="*/ 219 w 437"/>
              <a:gd name="T1" fmla="*/ 0 h 438"/>
              <a:gd name="T2" fmla="*/ 0 w 437"/>
              <a:gd name="T3" fmla="*/ 219 h 438"/>
              <a:gd name="T4" fmla="*/ 219 w 437"/>
              <a:gd name="T5" fmla="*/ 438 h 438"/>
              <a:gd name="T6" fmla="*/ 437 w 437"/>
              <a:gd name="T7" fmla="*/ 219 h 438"/>
              <a:gd name="T8" fmla="*/ 219 w 437"/>
              <a:gd name="T9" fmla="*/ 0 h 438"/>
              <a:gd name="T10" fmla="*/ 157 w 437"/>
              <a:gd name="T11" fmla="*/ 338 h 438"/>
              <a:gd name="T12" fmla="*/ 101 w 437"/>
              <a:gd name="T13" fmla="*/ 338 h 438"/>
              <a:gd name="T14" fmla="*/ 101 w 437"/>
              <a:gd name="T15" fmla="*/ 178 h 438"/>
              <a:gd name="T16" fmla="*/ 157 w 437"/>
              <a:gd name="T17" fmla="*/ 178 h 438"/>
              <a:gd name="T18" fmla="*/ 157 w 437"/>
              <a:gd name="T19" fmla="*/ 338 h 438"/>
              <a:gd name="T20" fmla="*/ 129 w 437"/>
              <a:gd name="T21" fmla="*/ 155 h 438"/>
              <a:gd name="T22" fmla="*/ 98 w 437"/>
              <a:gd name="T23" fmla="*/ 129 h 438"/>
              <a:gd name="T24" fmla="*/ 129 w 437"/>
              <a:gd name="T25" fmla="*/ 101 h 438"/>
              <a:gd name="T26" fmla="*/ 160 w 437"/>
              <a:gd name="T27" fmla="*/ 129 h 438"/>
              <a:gd name="T28" fmla="*/ 129 w 437"/>
              <a:gd name="T29" fmla="*/ 155 h 438"/>
              <a:gd name="T30" fmla="*/ 347 w 437"/>
              <a:gd name="T31" fmla="*/ 338 h 438"/>
              <a:gd name="T32" fmla="*/ 296 w 437"/>
              <a:gd name="T33" fmla="*/ 338 h 438"/>
              <a:gd name="T34" fmla="*/ 296 w 437"/>
              <a:gd name="T35" fmla="*/ 252 h 438"/>
              <a:gd name="T36" fmla="*/ 268 w 437"/>
              <a:gd name="T37" fmla="*/ 215 h 438"/>
              <a:gd name="T38" fmla="*/ 240 w 437"/>
              <a:gd name="T39" fmla="*/ 235 h 438"/>
              <a:gd name="T40" fmla="*/ 237 w 437"/>
              <a:gd name="T41" fmla="*/ 249 h 438"/>
              <a:gd name="T42" fmla="*/ 237 w 437"/>
              <a:gd name="T43" fmla="*/ 338 h 438"/>
              <a:gd name="T44" fmla="*/ 185 w 437"/>
              <a:gd name="T45" fmla="*/ 338 h 438"/>
              <a:gd name="T46" fmla="*/ 185 w 437"/>
              <a:gd name="T47" fmla="*/ 178 h 438"/>
              <a:gd name="T48" fmla="*/ 237 w 437"/>
              <a:gd name="T49" fmla="*/ 178 h 438"/>
              <a:gd name="T50" fmla="*/ 237 w 437"/>
              <a:gd name="T51" fmla="*/ 198 h 438"/>
              <a:gd name="T52" fmla="*/ 285 w 437"/>
              <a:gd name="T53" fmla="*/ 175 h 438"/>
              <a:gd name="T54" fmla="*/ 347 w 437"/>
              <a:gd name="T55" fmla="*/ 246 h 438"/>
              <a:gd name="T56" fmla="*/ 347 w 437"/>
              <a:gd name="T57" fmla="*/ 338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37" h="438">
                <a:moveTo>
                  <a:pt x="219" y="0"/>
                </a:moveTo>
                <a:cubicBezTo>
                  <a:pt x="99" y="0"/>
                  <a:pt x="0" y="99"/>
                  <a:pt x="0" y="219"/>
                </a:cubicBezTo>
                <a:cubicBezTo>
                  <a:pt x="0" y="339"/>
                  <a:pt x="99" y="438"/>
                  <a:pt x="219" y="438"/>
                </a:cubicBezTo>
                <a:cubicBezTo>
                  <a:pt x="339" y="438"/>
                  <a:pt x="437" y="339"/>
                  <a:pt x="437" y="219"/>
                </a:cubicBezTo>
                <a:cubicBezTo>
                  <a:pt x="437" y="99"/>
                  <a:pt x="339" y="0"/>
                  <a:pt x="219" y="0"/>
                </a:cubicBezTo>
                <a:close/>
                <a:moveTo>
                  <a:pt x="157" y="338"/>
                </a:moveTo>
                <a:cubicBezTo>
                  <a:pt x="101" y="338"/>
                  <a:pt x="101" y="338"/>
                  <a:pt x="101" y="33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57" y="178"/>
                  <a:pt x="157" y="178"/>
                  <a:pt x="157" y="178"/>
                </a:cubicBezTo>
                <a:cubicBezTo>
                  <a:pt x="157" y="338"/>
                  <a:pt x="157" y="338"/>
                  <a:pt x="157" y="338"/>
                </a:cubicBezTo>
                <a:close/>
                <a:moveTo>
                  <a:pt x="129" y="155"/>
                </a:moveTo>
                <a:cubicBezTo>
                  <a:pt x="111" y="155"/>
                  <a:pt x="98" y="144"/>
                  <a:pt x="98" y="129"/>
                </a:cubicBezTo>
                <a:cubicBezTo>
                  <a:pt x="98" y="112"/>
                  <a:pt x="111" y="101"/>
                  <a:pt x="129" y="101"/>
                </a:cubicBezTo>
                <a:cubicBezTo>
                  <a:pt x="148" y="101"/>
                  <a:pt x="160" y="112"/>
                  <a:pt x="160" y="129"/>
                </a:cubicBezTo>
                <a:cubicBezTo>
                  <a:pt x="160" y="144"/>
                  <a:pt x="148" y="155"/>
                  <a:pt x="129" y="155"/>
                </a:cubicBezTo>
                <a:close/>
                <a:moveTo>
                  <a:pt x="347" y="338"/>
                </a:moveTo>
                <a:cubicBezTo>
                  <a:pt x="296" y="338"/>
                  <a:pt x="296" y="338"/>
                  <a:pt x="296" y="338"/>
                </a:cubicBezTo>
                <a:cubicBezTo>
                  <a:pt x="296" y="252"/>
                  <a:pt x="296" y="252"/>
                  <a:pt x="296" y="252"/>
                </a:cubicBezTo>
                <a:cubicBezTo>
                  <a:pt x="296" y="230"/>
                  <a:pt x="285" y="215"/>
                  <a:pt x="268" y="215"/>
                </a:cubicBezTo>
                <a:cubicBezTo>
                  <a:pt x="251" y="215"/>
                  <a:pt x="243" y="224"/>
                  <a:pt x="240" y="235"/>
                </a:cubicBezTo>
                <a:cubicBezTo>
                  <a:pt x="237" y="238"/>
                  <a:pt x="237" y="241"/>
                  <a:pt x="237" y="249"/>
                </a:cubicBezTo>
                <a:cubicBezTo>
                  <a:pt x="237" y="338"/>
                  <a:pt x="237" y="338"/>
                  <a:pt x="237" y="338"/>
                </a:cubicBezTo>
                <a:cubicBezTo>
                  <a:pt x="185" y="338"/>
                  <a:pt x="185" y="338"/>
                  <a:pt x="185" y="338"/>
                </a:cubicBezTo>
                <a:cubicBezTo>
                  <a:pt x="185" y="338"/>
                  <a:pt x="185" y="192"/>
                  <a:pt x="185" y="178"/>
                </a:cubicBezTo>
                <a:cubicBezTo>
                  <a:pt x="237" y="178"/>
                  <a:pt x="237" y="178"/>
                  <a:pt x="237" y="178"/>
                </a:cubicBezTo>
                <a:cubicBezTo>
                  <a:pt x="237" y="198"/>
                  <a:pt x="237" y="198"/>
                  <a:pt x="237" y="198"/>
                </a:cubicBezTo>
                <a:cubicBezTo>
                  <a:pt x="246" y="189"/>
                  <a:pt x="259" y="175"/>
                  <a:pt x="285" y="175"/>
                </a:cubicBezTo>
                <a:cubicBezTo>
                  <a:pt x="319" y="175"/>
                  <a:pt x="347" y="195"/>
                  <a:pt x="347" y="246"/>
                </a:cubicBezTo>
                <a:cubicBezTo>
                  <a:pt x="347" y="246"/>
                  <a:pt x="347" y="246"/>
                  <a:pt x="347" y="33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>
            <a:extLst>
              <a:ext uri="{FF2B5EF4-FFF2-40B4-BE49-F238E27FC236}">
                <a16:creationId xmlns:a16="http://schemas.microsoft.com/office/drawing/2014/main" id="{0A064407-CE50-4486-9CCE-22217C305E5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924041" y="6411686"/>
            <a:ext cx="262545" cy="262799"/>
          </a:xfrm>
          <a:custGeom>
            <a:avLst/>
            <a:gdLst>
              <a:gd name="T0" fmla="*/ 339 w 438"/>
              <a:gd name="T1" fmla="*/ 227 h 438"/>
              <a:gd name="T2" fmla="*/ 277 w 438"/>
              <a:gd name="T3" fmla="*/ 227 h 438"/>
              <a:gd name="T4" fmla="*/ 311 w 438"/>
              <a:gd name="T5" fmla="*/ 199 h 438"/>
              <a:gd name="T6" fmla="*/ 339 w 438"/>
              <a:gd name="T7" fmla="*/ 227 h 438"/>
              <a:gd name="T8" fmla="*/ 168 w 438"/>
              <a:gd name="T9" fmla="*/ 226 h 438"/>
              <a:gd name="T10" fmla="*/ 112 w 438"/>
              <a:gd name="T11" fmla="*/ 226 h 438"/>
              <a:gd name="T12" fmla="*/ 112 w 438"/>
              <a:gd name="T13" fmla="*/ 279 h 438"/>
              <a:gd name="T14" fmla="*/ 162 w 438"/>
              <a:gd name="T15" fmla="*/ 279 h 438"/>
              <a:gd name="T16" fmla="*/ 164 w 438"/>
              <a:gd name="T17" fmla="*/ 279 h 438"/>
              <a:gd name="T18" fmla="*/ 188 w 438"/>
              <a:gd name="T19" fmla="*/ 254 h 438"/>
              <a:gd name="T20" fmla="*/ 168 w 438"/>
              <a:gd name="T21" fmla="*/ 226 h 438"/>
              <a:gd name="T22" fmla="*/ 182 w 438"/>
              <a:gd name="T23" fmla="*/ 175 h 438"/>
              <a:gd name="T24" fmla="*/ 168 w 438"/>
              <a:gd name="T25" fmla="*/ 155 h 438"/>
              <a:gd name="T26" fmla="*/ 161 w 438"/>
              <a:gd name="T27" fmla="*/ 155 h 438"/>
              <a:gd name="T28" fmla="*/ 112 w 438"/>
              <a:gd name="T29" fmla="*/ 155 h 438"/>
              <a:gd name="T30" fmla="*/ 112 w 438"/>
              <a:gd name="T31" fmla="*/ 199 h 438"/>
              <a:gd name="T32" fmla="*/ 164 w 438"/>
              <a:gd name="T33" fmla="*/ 199 h 438"/>
              <a:gd name="T34" fmla="*/ 182 w 438"/>
              <a:gd name="T35" fmla="*/ 175 h 438"/>
              <a:gd name="T36" fmla="*/ 438 w 438"/>
              <a:gd name="T37" fmla="*/ 219 h 438"/>
              <a:gd name="T38" fmla="*/ 219 w 438"/>
              <a:gd name="T39" fmla="*/ 438 h 438"/>
              <a:gd name="T40" fmla="*/ 0 w 438"/>
              <a:gd name="T41" fmla="*/ 219 h 438"/>
              <a:gd name="T42" fmla="*/ 219 w 438"/>
              <a:gd name="T43" fmla="*/ 0 h 438"/>
              <a:gd name="T44" fmla="*/ 438 w 438"/>
              <a:gd name="T45" fmla="*/ 219 h 438"/>
              <a:gd name="T46" fmla="*/ 268 w 438"/>
              <a:gd name="T47" fmla="*/ 155 h 438"/>
              <a:gd name="T48" fmla="*/ 348 w 438"/>
              <a:gd name="T49" fmla="*/ 155 h 438"/>
              <a:gd name="T50" fmla="*/ 348 w 438"/>
              <a:gd name="T51" fmla="*/ 134 h 438"/>
              <a:gd name="T52" fmla="*/ 268 w 438"/>
              <a:gd name="T53" fmla="*/ 134 h 438"/>
              <a:gd name="T54" fmla="*/ 268 w 438"/>
              <a:gd name="T55" fmla="*/ 155 h 438"/>
              <a:gd name="T56" fmla="*/ 192 w 438"/>
              <a:gd name="T57" fmla="*/ 209 h 438"/>
              <a:gd name="T58" fmla="*/ 222 w 438"/>
              <a:gd name="T59" fmla="*/ 172 h 438"/>
              <a:gd name="T60" fmla="*/ 168 w 438"/>
              <a:gd name="T61" fmla="*/ 121 h 438"/>
              <a:gd name="T62" fmla="*/ 112 w 438"/>
              <a:gd name="T63" fmla="*/ 121 h 438"/>
              <a:gd name="T64" fmla="*/ 111 w 438"/>
              <a:gd name="T65" fmla="*/ 121 h 438"/>
              <a:gd name="T66" fmla="*/ 69 w 438"/>
              <a:gd name="T67" fmla="*/ 121 h 438"/>
              <a:gd name="T68" fmla="*/ 69 w 438"/>
              <a:gd name="T69" fmla="*/ 312 h 438"/>
              <a:gd name="T70" fmla="*/ 111 w 438"/>
              <a:gd name="T71" fmla="*/ 312 h 438"/>
              <a:gd name="T72" fmla="*/ 112 w 438"/>
              <a:gd name="T73" fmla="*/ 312 h 438"/>
              <a:gd name="T74" fmla="*/ 168 w 438"/>
              <a:gd name="T75" fmla="*/ 312 h 438"/>
              <a:gd name="T76" fmla="*/ 228 w 438"/>
              <a:gd name="T77" fmla="*/ 256 h 438"/>
              <a:gd name="T78" fmla="*/ 192 w 438"/>
              <a:gd name="T79" fmla="*/ 209 h 438"/>
              <a:gd name="T80" fmla="*/ 375 w 438"/>
              <a:gd name="T81" fmla="*/ 253 h 438"/>
              <a:gd name="T82" fmla="*/ 308 w 438"/>
              <a:gd name="T83" fmla="*/ 170 h 438"/>
              <a:gd name="T84" fmla="*/ 236 w 438"/>
              <a:gd name="T85" fmla="*/ 244 h 438"/>
              <a:gd name="T86" fmla="*/ 308 w 438"/>
              <a:gd name="T87" fmla="*/ 318 h 438"/>
              <a:gd name="T88" fmla="*/ 373 w 438"/>
              <a:gd name="T89" fmla="*/ 265 h 438"/>
              <a:gd name="T90" fmla="*/ 342 w 438"/>
              <a:gd name="T91" fmla="*/ 265 h 438"/>
              <a:gd name="T92" fmla="*/ 311 w 438"/>
              <a:gd name="T93" fmla="*/ 288 h 438"/>
              <a:gd name="T94" fmla="*/ 277 w 438"/>
              <a:gd name="T95" fmla="*/ 253 h 438"/>
              <a:gd name="T96" fmla="*/ 375 w 438"/>
              <a:gd name="T97" fmla="*/ 253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38" h="438">
                <a:moveTo>
                  <a:pt x="339" y="227"/>
                </a:moveTo>
                <a:cubicBezTo>
                  <a:pt x="277" y="227"/>
                  <a:pt x="277" y="227"/>
                  <a:pt x="277" y="227"/>
                </a:cubicBezTo>
                <a:cubicBezTo>
                  <a:pt x="277" y="227"/>
                  <a:pt x="281" y="199"/>
                  <a:pt x="311" y="199"/>
                </a:cubicBezTo>
                <a:cubicBezTo>
                  <a:pt x="339" y="199"/>
                  <a:pt x="339" y="227"/>
                  <a:pt x="339" y="227"/>
                </a:cubicBezTo>
                <a:close/>
                <a:moveTo>
                  <a:pt x="168" y="226"/>
                </a:moveTo>
                <a:cubicBezTo>
                  <a:pt x="168" y="226"/>
                  <a:pt x="168" y="226"/>
                  <a:pt x="112" y="226"/>
                </a:cubicBezTo>
                <a:cubicBezTo>
                  <a:pt x="112" y="226"/>
                  <a:pt x="112" y="226"/>
                  <a:pt x="112" y="279"/>
                </a:cubicBezTo>
                <a:cubicBezTo>
                  <a:pt x="112" y="279"/>
                  <a:pt x="112" y="279"/>
                  <a:pt x="162" y="279"/>
                </a:cubicBezTo>
                <a:cubicBezTo>
                  <a:pt x="162" y="279"/>
                  <a:pt x="162" y="279"/>
                  <a:pt x="164" y="279"/>
                </a:cubicBezTo>
                <a:cubicBezTo>
                  <a:pt x="173" y="279"/>
                  <a:pt x="188" y="276"/>
                  <a:pt x="188" y="254"/>
                </a:cubicBezTo>
                <a:cubicBezTo>
                  <a:pt x="188" y="226"/>
                  <a:pt x="168" y="226"/>
                  <a:pt x="168" y="226"/>
                </a:cubicBezTo>
                <a:close/>
                <a:moveTo>
                  <a:pt x="182" y="175"/>
                </a:moveTo>
                <a:cubicBezTo>
                  <a:pt x="182" y="155"/>
                  <a:pt x="168" y="155"/>
                  <a:pt x="168" y="155"/>
                </a:cubicBezTo>
                <a:cubicBezTo>
                  <a:pt x="168" y="155"/>
                  <a:pt x="168" y="155"/>
                  <a:pt x="161" y="155"/>
                </a:cubicBezTo>
                <a:cubicBezTo>
                  <a:pt x="161" y="155"/>
                  <a:pt x="161" y="155"/>
                  <a:pt x="112" y="155"/>
                </a:cubicBezTo>
                <a:cubicBezTo>
                  <a:pt x="112" y="199"/>
                  <a:pt x="112" y="199"/>
                  <a:pt x="112" y="199"/>
                </a:cubicBezTo>
                <a:cubicBezTo>
                  <a:pt x="112" y="199"/>
                  <a:pt x="112" y="199"/>
                  <a:pt x="164" y="199"/>
                </a:cubicBezTo>
                <a:cubicBezTo>
                  <a:pt x="173" y="199"/>
                  <a:pt x="182" y="194"/>
                  <a:pt x="182" y="175"/>
                </a:cubicBezTo>
                <a:close/>
                <a:moveTo>
                  <a:pt x="438" y="219"/>
                </a:moveTo>
                <a:cubicBezTo>
                  <a:pt x="438" y="339"/>
                  <a:pt x="339" y="438"/>
                  <a:pt x="219" y="438"/>
                </a:cubicBezTo>
                <a:cubicBezTo>
                  <a:pt x="99" y="438"/>
                  <a:pt x="0" y="339"/>
                  <a:pt x="0" y="219"/>
                </a:cubicBezTo>
                <a:cubicBezTo>
                  <a:pt x="0" y="99"/>
                  <a:pt x="99" y="0"/>
                  <a:pt x="219" y="0"/>
                </a:cubicBezTo>
                <a:cubicBezTo>
                  <a:pt x="339" y="0"/>
                  <a:pt x="438" y="99"/>
                  <a:pt x="438" y="219"/>
                </a:cubicBezTo>
                <a:close/>
                <a:moveTo>
                  <a:pt x="268" y="155"/>
                </a:moveTo>
                <a:cubicBezTo>
                  <a:pt x="268" y="155"/>
                  <a:pt x="268" y="155"/>
                  <a:pt x="348" y="155"/>
                </a:cubicBezTo>
                <a:cubicBezTo>
                  <a:pt x="348" y="134"/>
                  <a:pt x="348" y="134"/>
                  <a:pt x="348" y="134"/>
                </a:cubicBezTo>
                <a:cubicBezTo>
                  <a:pt x="348" y="134"/>
                  <a:pt x="348" y="134"/>
                  <a:pt x="268" y="134"/>
                </a:cubicBezTo>
                <a:cubicBezTo>
                  <a:pt x="268" y="134"/>
                  <a:pt x="268" y="134"/>
                  <a:pt x="268" y="155"/>
                </a:cubicBezTo>
                <a:close/>
                <a:moveTo>
                  <a:pt x="192" y="209"/>
                </a:moveTo>
                <a:cubicBezTo>
                  <a:pt x="192" y="209"/>
                  <a:pt x="222" y="206"/>
                  <a:pt x="222" y="172"/>
                </a:cubicBezTo>
                <a:cubicBezTo>
                  <a:pt x="222" y="139"/>
                  <a:pt x="198" y="121"/>
                  <a:pt x="168" y="121"/>
                </a:cubicBezTo>
                <a:cubicBezTo>
                  <a:pt x="112" y="121"/>
                  <a:pt x="112" y="121"/>
                  <a:pt x="112" y="121"/>
                </a:cubicBezTo>
                <a:cubicBezTo>
                  <a:pt x="111" y="121"/>
                  <a:pt x="111" y="121"/>
                  <a:pt x="111" y="121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69" y="312"/>
                  <a:pt x="69" y="312"/>
                  <a:pt x="69" y="312"/>
                </a:cubicBezTo>
                <a:cubicBezTo>
                  <a:pt x="111" y="312"/>
                  <a:pt x="111" y="312"/>
                  <a:pt x="111" y="312"/>
                </a:cubicBezTo>
                <a:cubicBezTo>
                  <a:pt x="112" y="312"/>
                  <a:pt x="112" y="312"/>
                  <a:pt x="112" y="312"/>
                </a:cubicBezTo>
                <a:cubicBezTo>
                  <a:pt x="168" y="312"/>
                  <a:pt x="168" y="312"/>
                  <a:pt x="168" y="312"/>
                </a:cubicBezTo>
                <a:cubicBezTo>
                  <a:pt x="168" y="312"/>
                  <a:pt x="228" y="315"/>
                  <a:pt x="228" y="256"/>
                </a:cubicBezTo>
                <a:cubicBezTo>
                  <a:pt x="228" y="256"/>
                  <a:pt x="231" y="209"/>
                  <a:pt x="192" y="209"/>
                </a:cubicBezTo>
                <a:close/>
                <a:moveTo>
                  <a:pt x="375" y="253"/>
                </a:moveTo>
                <a:cubicBezTo>
                  <a:pt x="375" y="253"/>
                  <a:pt x="387" y="170"/>
                  <a:pt x="308" y="170"/>
                </a:cubicBezTo>
                <a:cubicBezTo>
                  <a:pt x="236" y="170"/>
                  <a:pt x="236" y="244"/>
                  <a:pt x="236" y="244"/>
                </a:cubicBezTo>
                <a:cubicBezTo>
                  <a:pt x="236" y="244"/>
                  <a:pt x="231" y="318"/>
                  <a:pt x="308" y="318"/>
                </a:cubicBezTo>
                <a:cubicBezTo>
                  <a:pt x="308" y="318"/>
                  <a:pt x="373" y="319"/>
                  <a:pt x="373" y="265"/>
                </a:cubicBezTo>
                <a:cubicBezTo>
                  <a:pt x="342" y="265"/>
                  <a:pt x="342" y="265"/>
                  <a:pt x="342" y="265"/>
                </a:cubicBezTo>
                <a:cubicBezTo>
                  <a:pt x="342" y="265"/>
                  <a:pt x="342" y="288"/>
                  <a:pt x="311" y="288"/>
                </a:cubicBezTo>
                <a:cubicBezTo>
                  <a:pt x="311" y="288"/>
                  <a:pt x="277" y="289"/>
                  <a:pt x="277" y="253"/>
                </a:cubicBezTo>
                <a:cubicBezTo>
                  <a:pt x="375" y="253"/>
                  <a:pt x="375" y="253"/>
                  <a:pt x="375" y="253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34">
            <a:extLst>
              <a:ext uri="{FF2B5EF4-FFF2-40B4-BE49-F238E27FC236}">
                <a16:creationId xmlns:a16="http://schemas.microsoft.com/office/drawing/2014/main" id="{69877B1B-306E-4236-A8F1-DA590353863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592960" y="6411686"/>
            <a:ext cx="261784" cy="262799"/>
          </a:xfrm>
          <a:custGeom>
            <a:avLst/>
            <a:gdLst>
              <a:gd name="T0" fmla="*/ 101 w 437"/>
              <a:gd name="T1" fmla="*/ 194 h 438"/>
              <a:gd name="T2" fmla="*/ 215 w 437"/>
              <a:gd name="T3" fmla="*/ 178 h 438"/>
              <a:gd name="T4" fmla="*/ 237 w 437"/>
              <a:gd name="T5" fmla="*/ 219 h 438"/>
              <a:gd name="T6" fmla="*/ 100 w 437"/>
              <a:gd name="T7" fmla="*/ 216 h 438"/>
              <a:gd name="T8" fmla="*/ 132 w 437"/>
              <a:gd name="T9" fmla="*/ 303 h 438"/>
              <a:gd name="T10" fmla="*/ 305 w 437"/>
              <a:gd name="T11" fmla="*/ 126 h 438"/>
              <a:gd name="T12" fmla="*/ 194 w 437"/>
              <a:gd name="T13" fmla="*/ 98 h 438"/>
              <a:gd name="T14" fmla="*/ 305 w 437"/>
              <a:gd name="T15" fmla="*/ 126 h 438"/>
              <a:gd name="T16" fmla="*/ 193 w 437"/>
              <a:gd name="T17" fmla="*/ 100 h 438"/>
              <a:gd name="T18" fmla="*/ 148 w 437"/>
              <a:gd name="T19" fmla="*/ 317 h 438"/>
              <a:gd name="T20" fmla="*/ 145 w 437"/>
              <a:gd name="T21" fmla="*/ 313 h 438"/>
              <a:gd name="T22" fmla="*/ 243 w 437"/>
              <a:gd name="T23" fmla="*/ 239 h 438"/>
              <a:gd name="T24" fmla="*/ 222 w 437"/>
              <a:gd name="T25" fmla="*/ 344 h 438"/>
              <a:gd name="T26" fmla="*/ 246 w 437"/>
              <a:gd name="T27" fmla="*/ 239 h 438"/>
              <a:gd name="T28" fmla="*/ 250 w 437"/>
              <a:gd name="T29" fmla="*/ 190 h 438"/>
              <a:gd name="T30" fmla="*/ 260 w 437"/>
              <a:gd name="T31" fmla="*/ 214 h 438"/>
              <a:gd name="T32" fmla="*/ 319 w 437"/>
              <a:gd name="T33" fmla="*/ 141 h 438"/>
              <a:gd name="T34" fmla="*/ 437 w 437"/>
              <a:gd name="T35" fmla="*/ 219 h 438"/>
              <a:gd name="T36" fmla="*/ 0 w 437"/>
              <a:gd name="T37" fmla="*/ 219 h 438"/>
              <a:gd name="T38" fmla="*/ 437 w 437"/>
              <a:gd name="T39" fmla="*/ 219 h 438"/>
              <a:gd name="T40" fmla="*/ 365 w 437"/>
              <a:gd name="T41" fmla="*/ 190 h 438"/>
              <a:gd name="T42" fmla="*/ 343 w 437"/>
              <a:gd name="T43" fmla="*/ 138 h 438"/>
              <a:gd name="T44" fmla="*/ 303 w 437"/>
              <a:gd name="T45" fmla="*/ 98 h 438"/>
              <a:gd name="T46" fmla="*/ 252 w 437"/>
              <a:gd name="T47" fmla="*/ 77 h 438"/>
              <a:gd name="T48" fmla="*/ 194 w 437"/>
              <a:gd name="T49" fmla="*/ 77 h 438"/>
              <a:gd name="T50" fmla="*/ 142 w 437"/>
              <a:gd name="T51" fmla="*/ 98 h 438"/>
              <a:gd name="T52" fmla="*/ 103 w 437"/>
              <a:gd name="T53" fmla="*/ 138 h 438"/>
              <a:gd name="T54" fmla="*/ 81 w 437"/>
              <a:gd name="T55" fmla="*/ 190 h 438"/>
              <a:gd name="T56" fmla="*/ 81 w 437"/>
              <a:gd name="T57" fmla="*/ 250 h 438"/>
              <a:gd name="T58" fmla="*/ 103 w 437"/>
              <a:gd name="T59" fmla="*/ 300 h 438"/>
              <a:gd name="T60" fmla="*/ 142 w 437"/>
              <a:gd name="T61" fmla="*/ 338 h 438"/>
              <a:gd name="T62" fmla="*/ 194 w 437"/>
              <a:gd name="T63" fmla="*/ 361 h 438"/>
              <a:gd name="T64" fmla="*/ 252 w 437"/>
              <a:gd name="T65" fmla="*/ 361 h 438"/>
              <a:gd name="T66" fmla="*/ 303 w 437"/>
              <a:gd name="T67" fmla="*/ 338 h 438"/>
              <a:gd name="T68" fmla="*/ 343 w 437"/>
              <a:gd name="T69" fmla="*/ 300 h 438"/>
              <a:gd name="T70" fmla="*/ 365 w 437"/>
              <a:gd name="T71" fmla="*/ 250 h 438"/>
              <a:gd name="T72" fmla="*/ 268 w 437"/>
              <a:gd name="T73" fmla="*/ 234 h 438"/>
              <a:gd name="T74" fmla="*/ 345 w 437"/>
              <a:gd name="T75" fmla="*/ 239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37" h="438">
                <a:moveTo>
                  <a:pt x="215" y="178"/>
                </a:moveTo>
                <a:cubicBezTo>
                  <a:pt x="156" y="194"/>
                  <a:pt x="105" y="194"/>
                  <a:pt x="101" y="194"/>
                </a:cubicBezTo>
                <a:cubicBezTo>
                  <a:pt x="109" y="154"/>
                  <a:pt x="136" y="124"/>
                  <a:pt x="172" y="106"/>
                </a:cubicBezTo>
                <a:cubicBezTo>
                  <a:pt x="173" y="110"/>
                  <a:pt x="194" y="140"/>
                  <a:pt x="215" y="178"/>
                </a:cubicBezTo>
                <a:close/>
                <a:moveTo>
                  <a:pt x="233" y="220"/>
                </a:moveTo>
                <a:cubicBezTo>
                  <a:pt x="234" y="219"/>
                  <a:pt x="235" y="219"/>
                  <a:pt x="237" y="219"/>
                </a:cubicBezTo>
                <a:cubicBezTo>
                  <a:pt x="234" y="211"/>
                  <a:pt x="230" y="205"/>
                  <a:pt x="227" y="198"/>
                </a:cubicBezTo>
                <a:cubicBezTo>
                  <a:pt x="162" y="216"/>
                  <a:pt x="101" y="216"/>
                  <a:pt x="100" y="216"/>
                </a:cubicBezTo>
                <a:cubicBezTo>
                  <a:pt x="100" y="216"/>
                  <a:pt x="100" y="218"/>
                  <a:pt x="100" y="219"/>
                </a:cubicBezTo>
                <a:cubicBezTo>
                  <a:pt x="100" y="251"/>
                  <a:pt x="112" y="280"/>
                  <a:pt x="132" y="303"/>
                </a:cubicBezTo>
                <a:cubicBezTo>
                  <a:pt x="132" y="303"/>
                  <a:pt x="165" y="243"/>
                  <a:pt x="233" y="220"/>
                </a:cubicBezTo>
                <a:close/>
                <a:moveTo>
                  <a:pt x="305" y="126"/>
                </a:moveTo>
                <a:cubicBezTo>
                  <a:pt x="283" y="106"/>
                  <a:pt x="254" y="94"/>
                  <a:pt x="222" y="94"/>
                </a:cubicBezTo>
                <a:cubicBezTo>
                  <a:pt x="213" y="94"/>
                  <a:pt x="205" y="97"/>
                  <a:pt x="194" y="98"/>
                </a:cubicBezTo>
                <a:cubicBezTo>
                  <a:pt x="195" y="101"/>
                  <a:pt x="219" y="133"/>
                  <a:pt x="240" y="171"/>
                </a:cubicBezTo>
                <a:cubicBezTo>
                  <a:pt x="287" y="153"/>
                  <a:pt x="305" y="126"/>
                  <a:pt x="305" y="126"/>
                </a:cubicBezTo>
                <a:close/>
                <a:moveTo>
                  <a:pt x="194" y="98"/>
                </a:moveTo>
                <a:cubicBezTo>
                  <a:pt x="193" y="100"/>
                  <a:pt x="193" y="100"/>
                  <a:pt x="193" y="100"/>
                </a:cubicBezTo>
                <a:cubicBezTo>
                  <a:pt x="193" y="100"/>
                  <a:pt x="194" y="100"/>
                  <a:pt x="194" y="98"/>
                </a:cubicBezTo>
                <a:close/>
                <a:moveTo>
                  <a:pt x="148" y="317"/>
                </a:moveTo>
                <a:cubicBezTo>
                  <a:pt x="148" y="317"/>
                  <a:pt x="148" y="317"/>
                  <a:pt x="148" y="316"/>
                </a:cubicBezTo>
                <a:cubicBezTo>
                  <a:pt x="147" y="315"/>
                  <a:pt x="146" y="314"/>
                  <a:pt x="145" y="313"/>
                </a:cubicBezTo>
                <a:cubicBezTo>
                  <a:pt x="146" y="316"/>
                  <a:pt x="148" y="317"/>
                  <a:pt x="148" y="317"/>
                </a:cubicBezTo>
                <a:close/>
                <a:moveTo>
                  <a:pt x="243" y="239"/>
                </a:moveTo>
                <a:cubicBezTo>
                  <a:pt x="178" y="263"/>
                  <a:pt x="152" y="308"/>
                  <a:pt x="148" y="316"/>
                </a:cubicBezTo>
                <a:cubicBezTo>
                  <a:pt x="169" y="333"/>
                  <a:pt x="194" y="344"/>
                  <a:pt x="222" y="344"/>
                </a:cubicBezTo>
                <a:cubicBezTo>
                  <a:pt x="240" y="344"/>
                  <a:pt x="256" y="338"/>
                  <a:pt x="272" y="333"/>
                </a:cubicBezTo>
                <a:cubicBezTo>
                  <a:pt x="268" y="323"/>
                  <a:pt x="262" y="284"/>
                  <a:pt x="246" y="239"/>
                </a:cubicBezTo>
                <a:cubicBezTo>
                  <a:pt x="243" y="239"/>
                  <a:pt x="243" y="239"/>
                  <a:pt x="243" y="239"/>
                </a:cubicBezTo>
                <a:close/>
                <a:moveTo>
                  <a:pt x="250" y="190"/>
                </a:moveTo>
                <a:cubicBezTo>
                  <a:pt x="252" y="197"/>
                  <a:pt x="255" y="201"/>
                  <a:pt x="256" y="207"/>
                </a:cubicBezTo>
                <a:cubicBezTo>
                  <a:pt x="259" y="210"/>
                  <a:pt x="260" y="211"/>
                  <a:pt x="260" y="214"/>
                </a:cubicBezTo>
                <a:cubicBezTo>
                  <a:pt x="303" y="210"/>
                  <a:pt x="345" y="218"/>
                  <a:pt x="347" y="218"/>
                </a:cubicBezTo>
                <a:cubicBezTo>
                  <a:pt x="347" y="187"/>
                  <a:pt x="336" y="161"/>
                  <a:pt x="319" y="141"/>
                </a:cubicBezTo>
                <a:cubicBezTo>
                  <a:pt x="319" y="141"/>
                  <a:pt x="299" y="170"/>
                  <a:pt x="250" y="190"/>
                </a:cubicBezTo>
                <a:close/>
                <a:moveTo>
                  <a:pt x="437" y="219"/>
                </a:moveTo>
                <a:cubicBezTo>
                  <a:pt x="437" y="339"/>
                  <a:pt x="339" y="438"/>
                  <a:pt x="219" y="438"/>
                </a:cubicBezTo>
                <a:cubicBezTo>
                  <a:pt x="98" y="438"/>
                  <a:pt x="0" y="339"/>
                  <a:pt x="0" y="219"/>
                </a:cubicBezTo>
                <a:cubicBezTo>
                  <a:pt x="0" y="99"/>
                  <a:pt x="98" y="0"/>
                  <a:pt x="219" y="0"/>
                </a:cubicBezTo>
                <a:cubicBezTo>
                  <a:pt x="339" y="0"/>
                  <a:pt x="437" y="99"/>
                  <a:pt x="437" y="219"/>
                </a:cubicBezTo>
                <a:close/>
                <a:moveTo>
                  <a:pt x="368" y="219"/>
                </a:moveTo>
                <a:cubicBezTo>
                  <a:pt x="368" y="210"/>
                  <a:pt x="366" y="199"/>
                  <a:pt x="365" y="190"/>
                </a:cubicBezTo>
                <a:cubicBezTo>
                  <a:pt x="362" y="181"/>
                  <a:pt x="360" y="171"/>
                  <a:pt x="356" y="163"/>
                </a:cubicBezTo>
                <a:cubicBezTo>
                  <a:pt x="353" y="154"/>
                  <a:pt x="348" y="146"/>
                  <a:pt x="343" y="138"/>
                </a:cubicBezTo>
                <a:cubicBezTo>
                  <a:pt x="339" y="130"/>
                  <a:pt x="332" y="124"/>
                  <a:pt x="325" y="117"/>
                </a:cubicBezTo>
                <a:cubicBezTo>
                  <a:pt x="319" y="110"/>
                  <a:pt x="312" y="105"/>
                  <a:pt x="303" y="98"/>
                </a:cubicBezTo>
                <a:cubicBezTo>
                  <a:pt x="296" y="93"/>
                  <a:pt x="288" y="91"/>
                  <a:pt x="279" y="85"/>
                </a:cubicBezTo>
                <a:cubicBezTo>
                  <a:pt x="270" y="81"/>
                  <a:pt x="262" y="79"/>
                  <a:pt x="252" y="77"/>
                </a:cubicBezTo>
                <a:cubicBezTo>
                  <a:pt x="242" y="75"/>
                  <a:pt x="233" y="75"/>
                  <a:pt x="222" y="75"/>
                </a:cubicBezTo>
                <a:cubicBezTo>
                  <a:pt x="214" y="75"/>
                  <a:pt x="205" y="75"/>
                  <a:pt x="194" y="77"/>
                </a:cubicBezTo>
                <a:cubicBezTo>
                  <a:pt x="185" y="79"/>
                  <a:pt x="176" y="81"/>
                  <a:pt x="166" y="85"/>
                </a:cubicBezTo>
                <a:cubicBezTo>
                  <a:pt x="158" y="91"/>
                  <a:pt x="149" y="93"/>
                  <a:pt x="142" y="98"/>
                </a:cubicBezTo>
                <a:cubicBezTo>
                  <a:pt x="134" y="105"/>
                  <a:pt x="128" y="110"/>
                  <a:pt x="121" y="117"/>
                </a:cubicBezTo>
                <a:cubicBezTo>
                  <a:pt x="115" y="124"/>
                  <a:pt x="108" y="130"/>
                  <a:pt x="103" y="138"/>
                </a:cubicBezTo>
                <a:cubicBezTo>
                  <a:pt x="99" y="146"/>
                  <a:pt x="93" y="154"/>
                  <a:pt x="89" y="163"/>
                </a:cubicBezTo>
                <a:cubicBezTo>
                  <a:pt x="87" y="171"/>
                  <a:pt x="83" y="181"/>
                  <a:pt x="81" y="190"/>
                </a:cubicBezTo>
                <a:cubicBezTo>
                  <a:pt x="80" y="199"/>
                  <a:pt x="79" y="210"/>
                  <a:pt x="79" y="219"/>
                </a:cubicBezTo>
                <a:cubicBezTo>
                  <a:pt x="79" y="230"/>
                  <a:pt x="80" y="239"/>
                  <a:pt x="81" y="250"/>
                </a:cubicBezTo>
                <a:cubicBezTo>
                  <a:pt x="83" y="258"/>
                  <a:pt x="87" y="267"/>
                  <a:pt x="89" y="276"/>
                </a:cubicBezTo>
                <a:cubicBezTo>
                  <a:pt x="93" y="284"/>
                  <a:pt x="99" y="292"/>
                  <a:pt x="103" y="300"/>
                </a:cubicBezTo>
                <a:cubicBezTo>
                  <a:pt x="108" y="307"/>
                  <a:pt x="115" y="316"/>
                  <a:pt x="121" y="323"/>
                </a:cubicBezTo>
                <a:cubicBezTo>
                  <a:pt x="128" y="329"/>
                  <a:pt x="134" y="333"/>
                  <a:pt x="142" y="338"/>
                </a:cubicBezTo>
                <a:cubicBezTo>
                  <a:pt x="149" y="345"/>
                  <a:pt x="158" y="349"/>
                  <a:pt x="166" y="352"/>
                </a:cubicBezTo>
                <a:cubicBezTo>
                  <a:pt x="176" y="357"/>
                  <a:pt x="185" y="358"/>
                  <a:pt x="194" y="361"/>
                </a:cubicBezTo>
                <a:cubicBezTo>
                  <a:pt x="205" y="364"/>
                  <a:pt x="214" y="364"/>
                  <a:pt x="222" y="364"/>
                </a:cubicBezTo>
                <a:cubicBezTo>
                  <a:pt x="233" y="364"/>
                  <a:pt x="242" y="364"/>
                  <a:pt x="252" y="361"/>
                </a:cubicBezTo>
                <a:cubicBezTo>
                  <a:pt x="262" y="358"/>
                  <a:pt x="270" y="357"/>
                  <a:pt x="279" y="352"/>
                </a:cubicBezTo>
                <a:cubicBezTo>
                  <a:pt x="288" y="349"/>
                  <a:pt x="296" y="345"/>
                  <a:pt x="303" y="338"/>
                </a:cubicBezTo>
                <a:cubicBezTo>
                  <a:pt x="312" y="333"/>
                  <a:pt x="319" y="329"/>
                  <a:pt x="325" y="323"/>
                </a:cubicBezTo>
                <a:cubicBezTo>
                  <a:pt x="332" y="316"/>
                  <a:pt x="339" y="307"/>
                  <a:pt x="343" y="300"/>
                </a:cubicBezTo>
                <a:cubicBezTo>
                  <a:pt x="348" y="292"/>
                  <a:pt x="353" y="284"/>
                  <a:pt x="356" y="276"/>
                </a:cubicBezTo>
                <a:cubicBezTo>
                  <a:pt x="360" y="267"/>
                  <a:pt x="362" y="258"/>
                  <a:pt x="365" y="250"/>
                </a:cubicBezTo>
                <a:cubicBezTo>
                  <a:pt x="366" y="239"/>
                  <a:pt x="368" y="230"/>
                  <a:pt x="368" y="219"/>
                </a:cubicBezTo>
                <a:close/>
                <a:moveTo>
                  <a:pt x="268" y="234"/>
                </a:moveTo>
                <a:cubicBezTo>
                  <a:pt x="283" y="277"/>
                  <a:pt x="290" y="313"/>
                  <a:pt x="292" y="323"/>
                </a:cubicBezTo>
                <a:cubicBezTo>
                  <a:pt x="320" y="304"/>
                  <a:pt x="340" y="273"/>
                  <a:pt x="345" y="239"/>
                </a:cubicBezTo>
                <a:cubicBezTo>
                  <a:pt x="343" y="238"/>
                  <a:pt x="308" y="227"/>
                  <a:pt x="268" y="23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C396CA5-038E-4A0C-B644-8846195B7C2B}"/>
              </a:ext>
            </a:extLst>
          </p:cNvPr>
          <p:cNvCxnSpPr>
            <a:cxnSpLocks/>
          </p:cNvCxnSpPr>
          <p:nvPr userDrawn="1"/>
        </p:nvCxnSpPr>
        <p:spPr>
          <a:xfrm>
            <a:off x="337256" y="6543085"/>
            <a:ext cx="10407726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1112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741078AB-F8F0-4398-9857-1CF9B04256E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47130" y="433389"/>
            <a:ext cx="6344868" cy="1462169"/>
          </a:xfrm>
          <a:custGeom>
            <a:avLst/>
            <a:gdLst>
              <a:gd name="connsiteX0" fmla="*/ 731084 w 6344868"/>
              <a:gd name="connsiteY0" fmla="*/ 0 h 1462169"/>
              <a:gd name="connsiteX1" fmla="*/ 4612902 w 6344868"/>
              <a:gd name="connsiteY1" fmla="*/ 0 h 1462169"/>
              <a:gd name="connsiteX2" fmla="*/ 4612902 w 6344868"/>
              <a:gd name="connsiteY2" fmla="*/ 1 h 1462169"/>
              <a:gd name="connsiteX3" fmla="*/ 6344868 w 6344868"/>
              <a:gd name="connsiteY3" fmla="*/ 1 h 1462169"/>
              <a:gd name="connsiteX4" fmla="*/ 6344868 w 6344868"/>
              <a:gd name="connsiteY4" fmla="*/ 1462169 h 1462169"/>
              <a:gd name="connsiteX5" fmla="*/ 4612902 w 6344868"/>
              <a:gd name="connsiteY5" fmla="*/ 1462169 h 1462169"/>
              <a:gd name="connsiteX6" fmla="*/ 4155701 w 6344868"/>
              <a:gd name="connsiteY6" fmla="*/ 1462169 h 1462169"/>
              <a:gd name="connsiteX7" fmla="*/ 731084 w 6344868"/>
              <a:gd name="connsiteY7" fmla="*/ 1462168 h 1462169"/>
              <a:gd name="connsiteX8" fmla="*/ 14853 w 6344868"/>
              <a:gd name="connsiteY8" fmla="*/ 878423 h 1462169"/>
              <a:gd name="connsiteX9" fmla="*/ 0 w 6344868"/>
              <a:gd name="connsiteY9" fmla="*/ 731085 h 1462169"/>
              <a:gd name="connsiteX10" fmla="*/ 14853 w 6344868"/>
              <a:gd name="connsiteY10" fmla="*/ 583746 h 1462169"/>
              <a:gd name="connsiteX11" fmla="*/ 731084 w 6344868"/>
              <a:gd name="connsiteY11" fmla="*/ 0 h 1462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44868" h="1462169">
                <a:moveTo>
                  <a:pt x="731084" y="0"/>
                </a:moveTo>
                <a:lnTo>
                  <a:pt x="4612902" y="0"/>
                </a:lnTo>
                <a:lnTo>
                  <a:pt x="4612902" y="1"/>
                </a:lnTo>
                <a:lnTo>
                  <a:pt x="6344868" y="1"/>
                </a:lnTo>
                <a:lnTo>
                  <a:pt x="6344868" y="1462169"/>
                </a:lnTo>
                <a:lnTo>
                  <a:pt x="4612902" y="1462169"/>
                </a:lnTo>
                <a:lnTo>
                  <a:pt x="4155701" y="1462169"/>
                </a:lnTo>
                <a:lnTo>
                  <a:pt x="731084" y="1462168"/>
                </a:lnTo>
                <a:cubicBezTo>
                  <a:pt x="377788" y="1462168"/>
                  <a:pt x="83024" y="1211566"/>
                  <a:pt x="14853" y="878423"/>
                </a:cubicBezTo>
                <a:lnTo>
                  <a:pt x="0" y="731085"/>
                </a:lnTo>
                <a:lnTo>
                  <a:pt x="14853" y="583746"/>
                </a:lnTo>
                <a:cubicBezTo>
                  <a:pt x="83024" y="250603"/>
                  <a:pt x="377788" y="0"/>
                  <a:pt x="731084" y="0"/>
                </a:cubicBez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3C53D144-369D-40C6-AB70-BC5B0250D4C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29392" y="2901089"/>
            <a:ext cx="1807536" cy="1807536"/>
          </a:xfrm>
          <a:custGeom>
            <a:avLst/>
            <a:gdLst>
              <a:gd name="connsiteX0" fmla="*/ 903767 w 1807536"/>
              <a:gd name="connsiteY0" fmla="*/ 728329 h 1807536"/>
              <a:gd name="connsiteX1" fmla="*/ 728329 w 1807536"/>
              <a:gd name="connsiteY1" fmla="*/ 903767 h 1807536"/>
              <a:gd name="connsiteX2" fmla="*/ 903767 w 1807536"/>
              <a:gd name="connsiteY2" fmla="*/ 1079205 h 1807536"/>
              <a:gd name="connsiteX3" fmla="*/ 1079205 w 1807536"/>
              <a:gd name="connsiteY3" fmla="*/ 903767 h 1807536"/>
              <a:gd name="connsiteX4" fmla="*/ 903767 w 1807536"/>
              <a:gd name="connsiteY4" fmla="*/ 728329 h 1807536"/>
              <a:gd name="connsiteX5" fmla="*/ 903768 w 1807536"/>
              <a:gd name="connsiteY5" fmla="*/ 0 h 1807536"/>
              <a:gd name="connsiteX6" fmla="*/ 1807536 w 1807536"/>
              <a:gd name="connsiteY6" fmla="*/ 903768 h 1807536"/>
              <a:gd name="connsiteX7" fmla="*/ 903768 w 1807536"/>
              <a:gd name="connsiteY7" fmla="*/ 1807536 h 1807536"/>
              <a:gd name="connsiteX8" fmla="*/ 0 w 1807536"/>
              <a:gd name="connsiteY8" fmla="*/ 903768 h 1807536"/>
              <a:gd name="connsiteX9" fmla="*/ 903768 w 1807536"/>
              <a:gd name="connsiteY9" fmla="*/ 0 h 1807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07536" h="1807536">
                <a:moveTo>
                  <a:pt x="903767" y="728329"/>
                </a:moveTo>
                <a:cubicBezTo>
                  <a:pt x="806875" y="728329"/>
                  <a:pt x="728329" y="806875"/>
                  <a:pt x="728329" y="903767"/>
                </a:cubicBezTo>
                <a:cubicBezTo>
                  <a:pt x="728329" y="1000659"/>
                  <a:pt x="806875" y="1079205"/>
                  <a:pt x="903767" y="1079205"/>
                </a:cubicBezTo>
                <a:cubicBezTo>
                  <a:pt x="1000659" y="1079205"/>
                  <a:pt x="1079205" y="1000659"/>
                  <a:pt x="1079205" y="903767"/>
                </a:cubicBezTo>
                <a:cubicBezTo>
                  <a:pt x="1079205" y="806875"/>
                  <a:pt x="1000659" y="728329"/>
                  <a:pt x="903767" y="728329"/>
                </a:cubicBezTo>
                <a:close/>
                <a:moveTo>
                  <a:pt x="903768" y="0"/>
                </a:moveTo>
                <a:cubicBezTo>
                  <a:pt x="1402905" y="0"/>
                  <a:pt x="1807536" y="404631"/>
                  <a:pt x="1807536" y="903768"/>
                </a:cubicBezTo>
                <a:cubicBezTo>
                  <a:pt x="1807536" y="1402905"/>
                  <a:pt x="1402905" y="1807536"/>
                  <a:pt x="903768" y="1807536"/>
                </a:cubicBezTo>
                <a:cubicBezTo>
                  <a:pt x="404631" y="1807536"/>
                  <a:pt x="0" y="1402905"/>
                  <a:pt x="0" y="903768"/>
                </a:cubicBezTo>
                <a:cubicBezTo>
                  <a:pt x="0" y="404631"/>
                  <a:pt x="404631" y="0"/>
                  <a:pt x="903768" y="0"/>
                </a:cubicBez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FB5D57B7-B421-4444-9FC7-F9E7BDF5649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53582" y="2901089"/>
            <a:ext cx="1807536" cy="1807536"/>
          </a:xfrm>
          <a:custGeom>
            <a:avLst/>
            <a:gdLst>
              <a:gd name="connsiteX0" fmla="*/ 903767 w 1807536"/>
              <a:gd name="connsiteY0" fmla="*/ 728329 h 1807536"/>
              <a:gd name="connsiteX1" fmla="*/ 728329 w 1807536"/>
              <a:gd name="connsiteY1" fmla="*/ 903767 h 1807536"/>
              <a:gd name="connsiteX2" fmla="*/ 903767 w 1807536"/>
              <a:gd name="connsiteY2" fmla="*/ 1079205 h 1807536"/>
              <a:gd name="connsiteX3" fmla="*/ 1079205 w 1807536"/>
              <a:gd name="connsiteY3" fmla="*/ 903767 h 1807536"/>
              <a:gd name="connsiteX4" fmla="*/ 903767 w 1807536"/>
              <a:gd name="connsiteY4" fmla="*/ 728329 h 1807536"/>
              <a:gd name="connsiteX5" fmla="*/ 903768 w 1807536"/>
              <a:gd name="connsiteY5" fmla="*/ 0 h 1807536"/>
              <a:gd name="connsiteX6" fmla="*/ 1807536 w 1807536"/>
              <a:gd name="connsiteY6" fmla="*/ 903768 h 1807536"/>
              <a:gd name="connsiteX7" fmla="*/ 903768 w 1807536"/>
              <a:gd name="connsiteY7" fmla="*/ 1807536 h 1807536"/>
              <a:gd name="connsiteX8" fmla="*/ 0 w 1807536"/>
              <a:gd name="connsiteY8" fmla="*/ 903768 h 1807536"/>
              <a:gd name="connsiteX9" fmla="*/ 903768 w 1807536"/>
              <a:gd name="connsiteY9" fmla="*/ 0 h 1807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07536" h="1807536">
                <a:moveTo>
                  <a:pt x="903767" y="728329"/>
                </a:moveTo>
                <a:cubicBezTo>
                  <a:pt x="806875" y="728329"/>
                  <a:pt x="728329" y="806875"/>
                  <a:pt x="728329" y="903767"/>
                </a:cubicBezTo>
                <a:cubicBezTo>
                  <a:pt x="728329" y="1000659"/>
                  <a:pt x="806875" y="1079205"/>
                  <a:pt x="903767" y="1079205"/>
                </a:cubicBezTo>
                <a:cubicBezTo>
                  <a:pt x="1000659" y="1079205"/>
                  <a:pt x="1079205" y="1000659"/>
                  <a:pt x="1079205" y="903767"/>
                </a:cubicBezTo>
                <a:cubicBezTo>
                  <a:pt x="1079205" y="806875"/>
                  <a:pt x="1000659" y="728329"/>
                  <a:pt x="903767" y="728329"/>
                </a:cubicBezTo>
                <a:close/>
                <a:moveTo>
                  <a:pt x="903768" y="0"/>
                </a:moveTo>
                <a:cubicBezTo>
                  <a:pt x="1402905" y="0"/>
                  <a:pt x="1807536" y="404631"/>
                  <a:pt x="1807536" y="903768"/>
                </a:cubicBezTo>
                <a:cubicBezTo>
                  <a:pt x="1807536" y="1402905"/>
                  <a:pt x="1402905" y="1807536"/>
                  <a:pt x="903768" y="1807536"/>
                </a:cubicBezTo>
                <a:cubicBezTo>
                  <a:pt x="404631" y="1807536"/>
                  <a:pt x="0" y="1402905"/>
                  <a:pt x="0" y="903768"/>
                </a:cubicBezTo>
                <a:cubicBezTo>
                  <a:pt x="0" y="404631"/>
                  <a:pt x="404631" y="0"/>
                  <a:pt x="903768" y="0"/>
                </a:cubicBez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CF7A55A5-D0DB-47E2-B299-9B6D041B263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90013" y="2901089"/>
            <a:ext cx="1807536" cy="1807536"/>
          </a:xfrm>
          <a:custGeom>
            <a:avLst/>
            <a:gdLst>
              <a:gd name="connsiteX0" fmla="*/ 903767 w 1807536"/>
              <a:gd name="connsiteY0" fmla="*/ 728329 h 1807536"/>
              <a:gd name="connsiteX1" fmla="*/ 728329 w 1807536"/>
              <a:gd name="connsiteY1" fmla="*/ 903767 h 1807536"/>
              <a:gd name="connsiteX2" fmla="*/ 903767 w 1807536"/>
              <a:gd name="connsiteY2" fmla="*/ 1079205 h 1807536"/>
              <a:gd name="connsiteX3" fmla="*/ 1079205 w 1807536"/>
              <a:gd name="connsiteY3" fmla="*/ 903767 h 1807536"/>
              <a:gd name="connsiteX4" fmla="*/ 903767 w 1807536"/>
              <a:gd name="connsiteY4" fmla="*/ 728329 h 1807536"/>
              <a:gd name="connsiteX5" fmla="*/ 903768 w 1807536"/>
              <a:gd name="connsiteY5" fmla="*/ 0 h 1807536"/>
              <a:gd name="connsiteX6" fmla="*/ 1807536 w 1807536"/>
              <a:gd name="connsiteY6" fmla="*/ 903768 h 1807536"/>
              <a:gd name="connsiteX7" fmla="*/ 903768 w 1807536"/>
              <a:gd name="connsiteY7" fmla="*/ 1807536 h 1807536"/>
              <a:gd name="connsiteX8" fmla="*/ 0 w 1807536"/>
              <a:gd name="connsiteY8" fmla="*/ 903768 h 1807536"/>
              <a:gd name="connsiteX9" fmla="*/ 903768 w 1807536"/>
              <a:gd name="connsiteY9" fmla="*/ 0 h 1807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07536" h="1807536">
                <a:moveTo>
                  <a:pt x="903767" y="728329"/>
                </a:moveTo>
                <a:cubicBezTo>
                  <a:pt x="806875" y="728329"/>
                  <a:pt x="728329" y="806875"/>
                  <a:pt x="728329" y="903767"/>
                </a:cubicBezTo>
                <a:cubicBezTo>
                  <a:pt x="728329" y="1000659"/>
                  <a:pt x="806875" y="1079205"/>
                  <a:pt x="903767" y="1079205"/>
                </a:cubicBezTo>
                <a:cubicBezTo>
                  <a:pt x="1000659" y="1079205"/>
                  <a:pt x="1079205" y="1000659"/>
                  <a:pt x="1079205" y="903767"/>
                </a:cubicBezTo>
                <a:cubicBezTo>
                  <a:pt x="1079205" y="806875"/>
                  <a:pt x="1000659" y="728329"/>
                  <a:pt x="903767" y="728329"/>
                </a:cubicBezTo>
                <a:close/>
                <a:moveTo>
                  <a:pt x="903768" y="0"/>
                </a:moveTo>
                <a:cubicBezTo>
                  <a:pt x="1402905" y="0"/>
                  <a:pt x="1807536" y="404631"/>
                  <a:pt x="1807536" y="903768"/>
                </a:cubicBezTo>
                <a:cubicBezTo>
                  <a:pt x="1807536" y="1402905"/>
                  <a:pt x="1402905" y="1807536"/>
                  <a:pt x="903768" y="1807536"/>
                </a:cubicBezTo>
                <a:cubicBezTo>
                  <a:pt x="404631" y="1807536"/>
                  <a:pt x="0" y="1402905"/>
                  <a:pt x="0" y="903768"/>
                </a:cubicBezTo>
                <a:cubicBezTo>
                  <a:pt x="0" y="404631"/>
                  <a:pt x="404631" y="0"/>
                  <a:pt x="903768" y="0"/>
                </a:cubicBez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4" name="Title 4">
            <a:extLst>
              <a:ext uri="{FF2B5EF4-FFF2-40B4-BE49-F238E27FC236}">
                <a16:creationId xmlns:a16="http://schemas.microsoft.com/office/drawing/2014/main" id="{0DA67C8F-D7FD-4BAC-9F4A-3466731093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596" y="672352"/>
            <a:ext cx="6823841" cy="844810"/>
          </a:xfrm>
        </p:spPr>
        <p:txBody>
          <a:bodyPr wrap="square" tIns="144000" bIns="144000">
            <a:spAutoFit/>
          </a:bodyPr>
          <a:lstStyle>
            <a:lvl1pPr>
              <a:defRPr sz="4000" b="1"/>
            </a:lvl1pPr>
          </a:lstStyle>
          <a:p>
            <a:r>
              <a:rPr lang="en-US"/>
              <a:t>Add Your Title Here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5BE226D-1EED-4EC6-BAEC-A031484E415B}"/>
              </a:ext>
            </a:extLst>
          </p:cNvPr>
          <p:cNvSpPr/>
          <p:nvPr userDrawn="1"/>
        </p:nvSpPr>
        <p:spPr>
          <a:xfrm>
            <a:off x="777596" y="1385700"/>
            <a:ext cx="720000" cy="108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Freeform 26">
            <a:extLst>
              <a:ext uri="{FF2B5EF4-FFF2-40B4-BE49-F238E27FC236}">
                <a16:creationId xmlns:a16="http://schemas.microsoft.com/office/drawing/2014/main" id="{0EE162E0-6B5F-4F9E-91C5-2370C1E725F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258374" y="6411686"/>
            <a:ext cx="262038" cy="262799"/>
          </a:xfrm>
          <a:custGeom>
            <a:avLst/>
            <a:gdLst>
              <a:gd name="T0" fmla="*/ 219 w 437"/>
              <a:gd name="T1" fmla="*/ 0 h 438"/>
              <a:gd name="T2" fmla="*/ 0 w 437"/>
              <a:gd name="T3" fmla="*/ 219 h 438"/>
              <a:gd name="T4" fmla="*/ 219 w 437"/>
              <a:gd name="T5" fmla="*/ 438 h 438"/>
              <a:gd name="T6" fmla="*/ 437 w 437"/>
              <a:gd name="T7" fmla="*/ 219 h 438"/>
              <a:gd name="T8" fmla="*/ 219 w 437"/>
              <a:gd name="T9" fmla="*/ 0 h 438"/>
              <a:gd name="T10" fmla="*/ 157 w 437"/>
              <a:gd name="T11" fmla="*/ 338 h 438"/>
              <a:gd name="T12" fmla="*/ 101 w 437"/>
              <a:gd name="T13" fmla="*/ 338 h 438"/>
              <a:gd name="T14" fmla="*/ 101 w 437"/>
              <a:gd name="T15" fmla="*/ 178 h 438"/>
              <a:gd name="T16" fmla="*/ 157 w 437"/>
              <a:gd name="T17" fmla="*/ 178 h 438"/>
              <a:gd name="T18" fmla="*/ 157 w 437"/>
              <a:gd name="T19" fmla="*/ 338 h 438"/>
              <a:gd name="T20" fmla="*/ 129 w 437"/>
              <a:gd name="T21" fmla="*/ 155 h 438"/>
              <a:gd name="T22" fmla="*/ 98 w 437"/>
              <a:gd name="T23" fmla="*/ 129 h 438"/>
              <a:gd name="T24" fmla="*/ 129 w 437"/>
              <a:gd name="T25" fmla="*/ 101 h 438"/>
              <a:gd name="T26" fmla="*/ 160 w 437"/>
              <a:gd name="T27" fmla="*/ 129 h 438"/>
              <a:gd name="T28" fmla="*/ 129 w 437"/>
              <a:gd name="T29" fmla="*/ 155 h 438"/>
              <a:gd name="T30" fmla="*/ 347 w 437"/>
              <a:gd name="T31" fmla="*/ 338 h 438"/>
              <a:gd name="T32" fmla="*/ 296 w 437"/>
              <a:gd name="T33" fmla="*/ 338 h 438"/>
              <a:gd name="T34" fmla="*/ 296 w 437"/>
              <a:gd name="T35" fmla="*/ 252 h 438"/>
              <a:gd name="T36" fmla="*/ 268 w 437"/>
              <a:gd name="T37" fmla="*/ 215 h 438"/>
              <a:gd name="T38" fmla="*/ 240 w 437"/>
              <a:gd name="T39" fmla="*/ 235 h 438"/>
              <a:gd name="T40" fmla="*/ 237 w 437"/>
              <a:gd name="T41" fmla="*/ 249 h 438"/>
              <a:gd name="T42" fmla="*/ 237 w 437"/>
              <a:gd name="T43" fmla="*/ 338 h 438"/>
              <a:gd name="T44" fmla="*/ 185 w 437"/>
              <a:gd name="T45" fmla="*/ 338 h 438"/>
              <a:gd name="T46" fmla="*/ 185 w 437"/>
              <a:gd name="T47" fmla="*/ 178 h 438"/>
              <a:gd name="T48" fmla="*/ 237 w 437"/>
              <a:gd name="T49" fmla="*/ 178 h 438"/>
              <a:gd name="T50" fmla="*/ 237 w 437"/>
              <a:gd name="T51" fmla="*/ 198 h 438"/>
              <a:gd name="T52" fmla="*/ 285 w 437"/>
              <a:gd name="T53" fmla="*/ 175 h 438"/>
              <a:gd name="T54" fmla="*/ 347 w 437"/>
              <a:gd name="T55" fmla="*/ 246 h 438"/>
              <a:gd name="T56" fmla="*/ 347 w 437"/>
              <a:gd name="T57" fmla="*/ 338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37" h="438">
                <a:moveTo>
                  <a:pt x="219" y="0"/>
                </a:moveTo>
                <a:cubicBezTo>
                  <a:pt x="99" y="0"/>
                  <a:pt x="0" y="99"/>
                  <a:pt x="0" y="219"/>
                </a:cubicBezTo>
                <a:cubicBezTo>
                  <a:pt x="0" y="339"/>
                  <a:pt x="99" y="438"/>
                  <a:pt x="219" y="438"/>
                </a:cubicBezTo>
                <a:cubicBezTo>
                  <a:pt x="339" y="438"/>
                  <a:pt x="437" y="339"/>
                  <a:pt x="437" y="219"/>
                </a:cubicBezTo>
                <a:cubicBezTo>
                  <a:pt x="437" y="99"/>
                  <a:pt x="339" y="0"/>
                  <a:pt x="219" y="0"/>
                </a:cubicBezTo>
                <a:close/>
                <a:moveTo>
                  <a:pt x="157" y="338"/>
                </a:moveTo>
                <a:cubicBezTo>
                  <a:pt x="101" y="338"/>
                  <a:pt x="101" y="338"/>
                  <a:pt x="101" y="33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57" y="178"/>
                  <a:pt x="157" y="178"/>
                  <a:pt x="157" y="178"/>
                </a:cubicBezTo>
                <a:cubicBezTo>
                  <a:pt x="157" y="338"/>
                  <a:pt x="157" y="338"/>
                  <a:pt x="157" y="338"/>
                </a:cubicBezTo>
                <a:close/>
                <a:moveTo>
                  <a:pt x="129" y="155"/>
                </a:moveTo>
                <a:cubicBezTo>
                  <a:pt x="111" y="155"/>
                  <a:pt x="98" y="144"/>
                  <a:pt x="98" y="129"/>
                </a:cubicBezTo>
                <a:cubicBezTo>
                  <a:pt x="98" y="112"/>
                  <a:pt x="111" y="101"/>
                  <a:pt x="129" y="101"/>
                </a:cubicBezTo>
                <a:cubicBezTo>
                  <a:pt x="148" y="101"/>
                  <a:pt x="160" y="112"/>
                  <a:pt x="160" y="129"/>
                </a:cubicBezTo>
                <a:cubicBezTo>
                  <a:pt x="160" y="144"/>
                  <a:pt x="148" y="155"/>
                  <a:pt x="129" y="155"/>
                </a:cubicBezTo>
                <a:close/>
                <a:moveTo>
                  <a:pt x="347" y="338"/>
                </a:moveTo>
                <a:cubicBezTo>
                  <a:pt x="296" y="338"/>
                  <a:pt x="296" y="338"/>
                  <a:pt x="296" y="338"/>
                </a:cubicBezTo>
                <a:cubicBezTo>
                  <a:pt x="296" y="252"/>
                  <a:pt x="296" y="252"/>
                  <a:pt x="296" y="252"/>
                </a:cubicBezTo>
                <a:cubicBezTo>
                  <a:pt x="296" y="230"/>
                  <a:pt x="285" y="215"/>
                  <a:pt x="268" y="215"/>
                </a:cubicBezTo>
                <a:cubicBezTo>
                  <a:pt x="251" y="215"/>
                  <a:pt x="243" y="224"/>
                  <a:pt x="240" y="235"/>
                </a:cubicBezTo>
                <a:cubicBezTo>
                  <a:pt x="237" y="238"/>
                  <a:pt x="237" y="241"/>
                  <a:pt x="237" y="249"/>
                </a:cubicBezTo>
                <a:cubicBezTo>
                  <a:pt x="237" y="338"/>
                  <a:pt x="237" y="338"/>
                  <a:pt x="237" y="338"/>
                </a:cubicBezTo>
                <a:cubicBezTo>
                  <a:pt x="185" y="338"/>
                  <a:pt x="185" y="338"/>
                  <a:pt x="185" y="338"/>
                </a:cubicBezTo>
                <a:cubicBezTo>
                  <a:pt x="185" y="338"/>
                  <a:pt x="185" y="192"/>
                  <a:pt x="185" y="178"/>
                </a:cubicBezTo>
                <a:cubicBezTo>
                  <a:pt x="237" y="178"/>
                  <a:pt x="237" y="178"/>
                  <a:pt x="237" y="178"/>
                </a:cubicBezTo>
                <a:cubicBezTo>
                  <a:pt x="237" y="198"/>
                  <a:pt x="237" y="198"/>
                  <a:pt x="237" y="198"/>
                </a:cubicBezTo>
                <a:cubicBezTo>
                  <a:pt x="246" y="189"/>
                  <a:pt x="259" y="175"/>
                  <a:pt x="285" y="175"/>
                </a:cubicBezTo>
                <a:cubicBezTo>
                  <a:pt x="319" y="175"/>
                  <a:pt x="347" y="195"/>
                  <a:pt x="347" y="246"/>
                </a:cubicBezTo>
                <a:cubicBezTo>
                  <a:pt x="347" y="246"/>
                  <a:pt x="347" y="246"/>
                  <a:pt x="347" y="33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33">
            <a:extLst>
              <a:ext uri="{FF2B5EF4-FFF2-40B4-BE49-F238E27FC236}">
                <a16:creationId xmlns:a16="http://schemas.microsoft.com/office/drawing/2014/main" id="{7E246E89-8482-41FD-BE40-84DD3A09F0B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924041" y="6411686"/>
            <a:ext cx="262545" cy="262799"/>
          </a:xfrm>
          <a:custGeom>
            <a:avLst/>
            <a:gdLst>
              <a:gd name="T0" fmla="*/ 339 w 438"/>
              <a:gd name="T1" fmla="*/ 227 h 438"/>
              <a:gd name="T2" fmla="*/ 277 w 438"/>
              <a:gd name="T3" fmla="*/ 227 h 438"/>
              <a:gd name="T4" fmla="*/ 311 w 438"/>
              <a:gd name="T5" fmla="*/ 199 h 438"/>
              <a:gd name="T6" fmla="*/ 339 w 438"/>
              <a:gd name="T7" fmla="*/ 227 h 438"/>
              <a:gd name="T8" fmla="*/ 168 w 438"/>
              <a:gd name="T9" fmla="*/ 226 h 438"/>
              <a:gd name="T10" fmla="*/ 112 w 438"/>
              <a:gd name="T11" fmla="*/ 226 h 438"/>
              <a:gd name="T12" fmla="*/ 112 w 438"/>
              <a:gd name="T13" fmla="*/ 279 h 438"/>
              <a:gd name="T14" fmla="*/ 162 w 438"/>
              <a:gd name="T15" fmla="*/ 279 h 438"/>
              <a:gd name="T16" fmla="*/ 164 w 438"/>
              <a:gd name="T17" fmla="*/ 279 h 438"/>
              <a:gd name="T18" fmla="*/ 188 w 438"/>
              <a:gd name="T19" fmla="*/ 254 h 438"/>
              <a:gd name="T20" fmla="*/ 168 w 438"/>
              <a:gd name="T21" fmla="*/ 226 h 438"/>
              <a:gd name="T22" fmla="*/ 182 w 438"/>
              <a:gd name="T23" fmla="*/ 175 h 438"/>
              <a:gd name="T24" fmla="*/ 168 w 438"/>
              <a:gd name="T25" fmla="*/ 155 h 438"/>
              <a:gd name="T26" fmla="*/ 161 w 438"/>
              <a:gd name="T27" fmla="*/ 155 h 438"/>
              <a:gd name="T28" fmla="*/ 112 w 438"/>
              <a:gd name="T29" fmla="*/ 155 h 438"/>
              <a:gd name="T30" fmla="*/ 112 w 438"/>
              <a:gd name="T31" fmla="*/ 199 h 438"/>
              <a:gd name="T32" fmla="*/ 164 w 438"/>
              <a:gd name="T33" fmla="*/ 199 h 438"/>
              <a:gd name="T34" fmla="*/ 182 w 438"/>
              <a:gd name="T35" fmla="*/ 175 h 438"/>
              <a:gd name="T36" fmla="*/ 438 w 438"/>
              <a:gd name="T37" fmla="*/ 219 h 438"/>
              <a:gd name="T38" fmla="*/ 219 w 438"/>
              <a:gd name="T39" fmla="*/ 438 h 438"/>
              <a:gd name="T40" fmla="*/ 0 w 438"/>
              <a:gd name="T41" fmla="*/ 219 h 438"/>
              <a:gd name="T42" fmla="*/ 219 w 438"/>
              <a:gd name="T43" fmla="*/ 0 h 438"/>
              <a:gd name="T44" fmla="*/ 438 w 438"/>
              <a:gd name="T45" fmla="*/ 219 h 438"/>
              <a:gd name="T46" fmla="*/ 268 w 438"/>
              <a:gd name="T47" fmla="*/ 155 h 438"/>
              <a:gd name="T48" fmla="*/ 348 w 438"/>
              <a:gd name="T49" fmla="*/ 155 h 438"/>
              <a:gd name="T50" fmla="*/ 348 w 438"/>
              <a:gd name="T51" fmla="*/ 134 h 438"/>
              <a:gd name="T52" fmla="*/ 268 w 438"/>
              <a:gd name="T53" fmla="*/ 134 h 438"/>
              <a:gd name="T54" fmla="*/ 268 w 438"/>
              <a:gd name="T55" fmla="*/ 155 h 438"/>
              <a:gd name="T56" fmla="*/ 192 w 438"/>
              <a:gd name="T57" fmla="*/ 209 h 438"/>
              <a:gd name="T58" fmla="*/ 222 w 438"/>
              <a:gd name="T59" fmla="*/ 172 h 438"/>
              <a:gd name="T60" fmla="*/ 168 w 438"/>
              <a:gd name="T61" fmla="*/ 121 h 438"/>
              <a:gd name="T62" fmla="*/ 112 w 438"/>
              <a:gd name="T63" fmla="*/ 121 h 438"/>
              <a:gd name="T64" fmla="*/ 111 w 438"/>
              <a:gd name="T65" fmla="*/ 121 h 438"/>
              <a:gd name="T66" fmla="*/ 69 w 438"/>
              <a:gd name="T67" fmla="*/ 121 h 438"/>
              <a:gd name="T68" fmla="*/ 69 w 438"/>
              <a:gd name="T69" fmla="*/ 312 h 438"/>
              <a:gd name="T70" fmla="*/ 111 w 438"/>
              <a:gd name="T71" fmla="*/ 312 h 438"/>
              <a:gd name="T72" fmla="*/ 112 w 438"/>
              <a:gd name="T73" fmla="*/ 312 h 438"/>
              <a:gd name="T74" fmla="*/ 168 w 438"/>
              <a:gd name="T75" fmla="*/ 312 h 438"/>
              <a:gd name="T76" fmla="*/ 228 w 438"/>
              <a:gd name="T77" fmla="*/ 256 h 438"/>
              <a:gd name="T78" fmla="*/ 192 w 438"/>
              <a:gd name="T79" fmla="*/ 209 h 438"/>
              <a:gd name="T80" fmla="*/ 375 w 438"/>
              <a:gd name="T81" fmla="*/ 253 h 438"/>
              <a:gd name="T82" fmla="*/ 308 w 438"/>
              <a:gd name="T83" fmla="*/ 170 h 438"/>
              <a:gd name="T84" fmla="*/ 236 w 438"/>
              <a:gd name="T85" fmla="*/ 244 h 438"/>
              <a:gd name="T86" fmla="*/ 308 w 438"/>
              <a:gd name="T87" fmla="*/ 318 h 438"/>
              <a:gd name="T88" fmla="*/ 373 w 438"/>
              <a:gd name="T89" fmla="*/ 265 h 438"/>
              <a:gd name="T90" fmla="*/ 342 w 438"/>
              <a:gd name="T91" fmla="*/ 265 h 438"/>
              <a:gd name="T92" fmla="*/ 311 w 438"/>
              <a:gd name="T93" fmla="*/ 288 h 438"/>
              <a:gd name="T94" fmla="*/ 277 w 438"/>
              <a:gd name="T95" fmla="*/ 253 h 438"/>
              <a:gd name="T96" fmla="*/ 375 w 438"/>
              <a:gd name="T97" fmla="*/ 253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38" h="438">
                <a:moveTo>
                  <a:pt x="339" y="227"/>
                </a:moveTo>
                <a:cubicBezTo>
                  <a:pt x="277" y="227"/>
                  <a:pt x="277" y="227"/>
                  <a:pt x="277" y="227"/>
                </a:cubicBezTo>
                <a:cubicBezTo>
                  <a:pt x="277" y="227"/>
                  <a:pt x="281" y="199"/>
                  <a:pt x="311" y="199"/>
                </a:cubicBezTo>
                <a:cubicBezTo>
                  <a:pt x="339" y="199"/>
                  <a:pt x="339" y="227"/>
                  <a:pt x="339" y="227"/>
                </a:cubicBezTo>
                <a:close/>
                <a:moveTo>
                  <a:pt x="168" y="226"/>
                </a:moveTo>
                <a:cubicBezTo>
                  <a:pt x="168" y="226"/>
                  <a:pt x="168" y="226"/>
                  <a:pt x="112" y="226"/>
                </a:cubicBezTo>
                <a:cubicBezTo>
                  <a:pt x="112" y="226"/>
                  <a:pt x="112" y="226"/>
                  <a:pt x="112" y="279"/>
                </a:cubicBezTo>
                <a:cubicBezTo>
                  <a:pt x="112" y="279"/>
                  <a:pt x="112" y="279"/>
                  <a:pt x="162" y="279"/>
                </a:cubicBezTo>
                <a:cubicBezTo>
                  <a:pt x="162" y="279"/>
                  <a:pt x="162" y="279"/>
                  <a:pt x="164" y="279"/>
                </a:cubicBezTo>
                <a:cubicBezTo>
                  <a:pt x="173" y="279"/>
                  <a:pt x="188" y="276"/>
                  <a:pt x="188" y="254"/>
                </a:cubicBezTo>
                <a:cubicBezTo>
                  <a:pt x="188" y="226"/>
                  <a:pt x="168" y="226"/>
                  <a:pt x="168" y="226"/>
                </a:cubicBezTo>
                <a:close/>
                <a:moveTo>
                  <a:pt x="182" y="175"/>
                </a:moveTo>
                <a:cubicBezTo>
                  <a:pt x="182" y="155"/>
                  <a:pt x="168" y="155"/>
                  <a:pt x="168" y="155"/>
                </a:cubicBezTo>
                <a:cubicBezTo>
                  <a:pt x="168" y="155"/>
                  <a:pt x="168" y="155"/>
                  <a:pt x="161" y="155"/>
                </a:cubicBezTo>
                <a:cubicBezTo>
                  <a:pt x="161" y="155"/>
                  <a:pt x="161" y="155"/>
                  <a:pt x="112" y="155"/>
                </a:cubicBezTo>
                <a:cubicBezTo>
                  <a:pt x="112" y="199"/>
                  <a:pt x="112" y="199"/>
                  <a:pt x="112" y="199"/>
                </a:cubicBezTo>
                <a:cubicBezTo>
                  <a:pt x="112" y="199"/>
                  <a:pt x="112" y="199"/>
                  <a:pt x="164" y="199"/>
                </a:cubicBezTo>
                <a:cubicBezTo>
                  <a:pt x="173" y="199"/>
                  <a:pt x="182" y="194"/>
                  <a:pt x="182" y="175"/>
                </a:cubicBezTo>
                <a:close/>
                <a:moveTo>
                  <a:pt x="438" y="219"/>
                </a:moveTo>
                <a:cubicBezTo>
                  <a:pt x="438" y="339"/>
                  <a:pt x="339" y="438"/>
                  <a:pt x="219" y="438"/>
                </a:cubicBezTo>
                <a:cubicBezTo>
                  <a:pt x="99" y="438"/>
                  <a:pt x="0" y="339"/>
                  <a:pt x="0" y="219"/>
                </a:cubicBezTo>
                <a:cubicBezTo>
                  <a:pt x="0" y="99"/>
                  <a:pt x="99" y="0"/>
                  <a:pt x="219" y="0"/>
                </a:cubicBezTo>
                <a:cubicBezTo>
                  <a:pt x="339" y="0"/>
                  <a:pt x="438" y="99"/>
                  <a:pt x="438" y="219"/>
                </a:cubicBezTo>
                <a:close/>
                <a:moveTo>
                  <a:pt x="268" y="155"/>
                </a:moveTo>
                <a:cubicBezTo>
                  <a:pt x="268" y="155"/>
                  <a:pt x="268" y="155"/>
                  <a:pt x="348" y="155"/>
                </a:cubicBezTo>
                <a:cubicBezTo>
                  <a:pt x="348" y="134"/>
                  <a:pt x="348" y="134"/>
                  <a:pt x="348" y="134"/>
                </a:cubicBezTo>
                <a:cubicBezTo>
                  <a:pt x="348" y="134"/>
                  <a:pt x="348" y="134"/>
                  <a:pt x="268" y="134"/>
                </a:cubicBezTo>
                <a:cubicBezTo>
                  <a:pt x="268" y="134"/>
                  <a:pt x="268" y="134"/>
                  <a:pt x="268" y="155"/>
                </a:cubicBezTo>
                <a:close/>
                <a:moveTo>
                  <a:pt x="192" y="209"/>
                </a:moveTo>
                <a:cubicBezTo>
                  <a:pt x="192" y="209"/>
                  <a:pt x="222" y="206"/>
                  <a:pt x="222" y="172"/>
                </a:cubicBezTo>
                <a:cubicBezTo>
                  <a:pt x="222" y="139"/>
                  <a:pt x="198" y="121"/>
                  <a:pt x="168" y="121"/>
                </a:cubicBezTo>
                <a:cubicBezTo>
                  <a:pt x="112" y="121"/>
                  <a:pt x="112" y="121"/>
                  <a:pt x="112" y="121"/>
                </a:cubicBezTo>
                <a:cubicBezTo>
                  <a:pt x="111" y="121"/>
                  <a:pt x="111" y="121"/>
                  <a:pt x="111" y="121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69" y="312"/>
                  <a:pt x="69" y="312"/>
                  <a:pt x="69" y="312"/>
                </a:cubicBezTo>
                <a:cubicBezTo>
                  <a:pt x="111" y="312"/>
                  <a:pt x="111" y="312"/>
                  <a:pt x="111" y="312"/>
                </a:cubicBezTo>
                <a:cubicBezTo>
                  <a:pt x="112" y="312"/>
                  <a:pt x="112" y="312"/>
                  <a:pt x="112" y="312"/>
                </a:cubicBezTo>
                <a:cubicBezTo>
                  <a:pt x="168" y="312"/>
                  <a:pt x="168" y="312"/>
                  <a:pt x="168" y="312"/>
                </a:cubicBezTo>
                <a:cubicBezTo>
                  <a:pt x="168" y="312"/>
                  <a:pt x="228" y="315"/>
                  <a:pt x="228" y="256"/>
                </a:cubicBezTo>
                <a:cubicBezTo>
                  <a:pt x="228" y="256"/>
                  <a:pt x="231" y="209"/>
                  <a:pt x="192" y="209"/>
                </a:cubicBezTo>
                <a:close/>
                <a:moveTo>
                  <a:pt x="375" y="253"/>
                </a:moveTo>
                <a:cubicBezTo>
                  <a:pt x="375" y="253"/>
                  <a:pt x="387" y="170"/>
                  <a:pt x="308" y="170"/>
                </a:cubicBezTo>
                <a:cubicBezTo>
                  <a:pt x="236" y="170"/>
                  <a:pt x="236" y="244"/>
                  <a:pt x="236" y="244"/>
                </a:cubicBezTo>
                <a:cubicBezTo>
                  <a:pt x="236" y="244"/>
                  <a:pt x="231" y="318"/>
                  <a:pt x="308" y="318"/>
                </a:cubicBezTo>
                <a:cubicBezTo>
                  <a:pt x="308" y="318"/>
                  <a:pt x="373" y="319"/>
                  <a:pt x="373" y="265"/>
                </a:cubicBezTo>
                <a:cubicBezTo>
                  <a:pt x="342" y="265"/>
                  <a:pt x="342" y="265"/>
                  <a:pt x="342" y="265"/>
                </a:cubicBezTo>
                <a:cubicBezTo>
                  <a:pt x="342" y="265"/>
                  <a:pt x="342" y="288"/>
                  <a:pt x="311" y="288"/>
                </a:cubicBezTo>
                <a:cubicBezTo>
                  <a:pt x="311" y="288"/>
                  <a:pt x="277" y="289"/>
                  <a:pt x="277" y="253"/>
                </a:cubicBezTo>
                <a:cubicBezTo>
                  <a:pt x="375" y="253"/>
                  <a:pt x="375" y="253"/>
                  <a:pt x="375" y="253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34">
            <a:extLst>
              <a:ext uri="{FF2B5EF4-FFF2-40B4-BE49-F238E27FC236}">
                <a16:creationId xmlns:a16="http://schemas.microsoft.com/office/drawing/2014/main" id="{CDE061EB-29EB-4C11-88C4-105AB0C47E1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592960" y="6411686"/>
            <a:ext cx="261784" cy="262799"/>
          </a:xfrm>
          <a:custGeom>
            <a:avLst/>
            <a:gdLst>
              <a:gd name="T0" fmla="*/ 101 w 437"/>
              <a:gd name="T1" fmla="*/ 194 h 438"/>
              <a:gd name="T2" fmla="*/ 215 w 437"/>
              <a:gd name="T3" fmla="*/ 178 h 438"/>
              <a:gd name="T4" fmla="*/ 237 w 437"/>
              <a:gd name="T5" fmla="*/ 219 h 438"/>
              <a:gd name="T6" fmla="*/ 100 w 437"/>
              <a:gd name="T7" fmla="*/ 216 h 438"/>
              <a:gd name="T8" fmla="*/ 132 w 437"/>
              <a:gd name="T9" fmla="*/ 303 h 438"/>
              <a:gd name="T10" fmla="*/ 305 w 437"/>
              <a:gd name="T11" fmla="*/ 126 h 438"/>
              <a:gd name="T12" fmla="*/ 194 w 437"/>
              <a:gd name="T13" fmla="*/ 98 h 438"/>
              <a:gd name="T14" fmla="*/ 305 w 437"/>
              <a:gd name="T15" fmla="*/ 126 h 438"/>
              <a:gd name="T16" fmla="*/ 193 w 437"/>
              <a:gd name="T17" fmla="*/ 100 h 438"/>
              <a:gd name="T18" fmla="*/ 148 w 437"/>
              <a:gd name="T19" fmla="*/ 317 h 438"/>
              <a:gd name="T20" fmla="*/ 145 w 437"/>
              <a:gd name="T21" fmla="*/ 313 h 438"/>
              <a:gd name="T22" fmla="*/ 243 w 437"/>
              <a:gd name="T23" fmla="*/ 239 h 438"/>
              <a:gd name="T24" fmla="*/ 222 w 437"/>
              <a:gd name="T25" fmla="*/ 344 h 438"/>
              <a:gd name="T26" fmla="*/ 246 w 437"/>
              <a:gd name="T27" fmla="*/ 239 h 438"/>
              <a:gd name="T28" fmla="*/ 250 w 437"/>
              <a:gd name="T29" fmla="*/ 190 h 438"/>
              <a:gd name="T30" fmla="*/ 260 w 437"/>
              <a:gd name="T31" fmla="*/ 214 h 438"/>
              <a:gd name="T32" fmla="*/ 319 w 437"/>
              <a:gd name="T33" fmla="*/ 141 h 438"/>
              <a:gd name="T34" fmla="*/ 437 w 437"/>
              <a:gd name="T35" fmla="*/ 219 h 438"/>
              <a:gd name="T36" fmla="*/ 0 w 437"/>
              <a:gd name="T37" fmla="*/ 219 h 438"/>
              <a:gd name="T38" fmla="*/ 437 w 437"/>
              <a:gd name="T39" fmla="*/ 219 h 438"/>
              <a:gd name="T40" fmla="*/ 365 w 437"/>
              <a:gd name="T41" fmla="*/ 190 h 438"/>
              <a:gd name="T42" fmla="*/ 343 w 437"/>
              <a:gd name="T43" fmla="*/ 138 h 438"/>
              <a:gd name="T44" fmla="*/ 303 w 437"/>
              <a:gd name="T45" fmla="*/ 98 h 438"/>
              <a:gd name="T46" fmla="*/ 252 w 437"/>
              <a:gd name="T47" fmla="*/ 77 h 438"/>
              <a:gd name="T48" fmla="*/ 194 w 437"/>
              <a:gd name="T49" fmla="*/ 77 h 438"/>
              <a:gd name="T50" fmla="*/ 142 w 437"/>
              <a:gd name="T51" fmla="*/ 98 h 438"/>
              <a:gd name="T52" fmla="*/ 103 w 437"/>
              <a:gd name="T53" fmla="*/ 138 h 438"/>
              <a:gd name="T54" fmla="*/ 81 w 437"/>
              <a:gd name="T55" fmla="*/ 190 h 438"/>
              <a:gd name="T56" fmla="*/ 81 w 437"/>
              <a:gd name="T57" fmla="*/ 250 h 438"/>
              <a:gd name="T58" fmla="*/ 103 w 437"/>
              <a:gd name="T59" fmla="*/ 300 h 438"/>
              <a:gd name="T60" fmla="*/ 142 w 437"/>
              <a:gd name="T61" fmla="*/ 338 h 438"/>
              <a:gd name="T62" fmla="*/ 194 w 437"/>
              <a:gd name="T63" fmla="*/ 361 h 438"/>
              <a:gd name="T64" fmla="*/ 252 w 437"/>
              <a:gd name="T65" fmla="*/ 361 h 438"/>
              <a:gd name="T66" fmla="*/ 303 w 437"/>
              <a:gd name="T67" fmla="*/ 338 h 438"/>
              <a:gd name="T68" fmla="*/ 343 w 437"/>
              <a:gd name="T69" fmla="*/ 300 h 438"/>
              <a:gd name="T70" fmla="*/ 365 w 437"/>
              <a:gd name="T71" fmla="*/ 250 h 438"/>
              <a:gd name="T72" fmla="*/ 268 w 437"/>
              <a:gd name="T73" fmla="*/ 234 h 438"/>
              <a:gd name="T74" fmla="*/ 345 w 437"/>
              <a:gd name="T75" fmla="*/ 239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37" h="438">
                <a:moveTo>
                  <a:pt x="215" y="178"/>
                </a:moveTo>
                <a:cubicBezTo>
                  <a:pt x="156" y="194"/>
                  <a:pt x="105" y="194"/>
                  <a:pt x="101" y="194"/>
                </a:cubicBezTo>
                <a:cubicBezTo>
                  <a:pt x="109" y="154"/>
                  <a:pt x="136" y="124"/>
                  <a:pt x="172" y="106"/>
                </a:cubicBezTo>
                <a:cubicBezTo>
                  <a:pt x="173" y="110"/>
                  <a:pt x="194" y="140"/>
                  <a:pt x="215" y="178"/>
                </a:cubicBezTo>
                <a:close/>
                <a:moveTo>
                  <a:pt x="233" y="220"/>
                </a:moveTo>
                <a:cubicBezTo>
                  <a:pt x="234" y="219"/>
                  <a:pt x="235" y="219"/>
                  <a:pt x="237" y="219"/>
                </a:cubicBezTo>
                <a:cubicBezTo>
                  <a:pt x="234" y="211"/>
                  <a:pt x="230" y="205"/>
                  <a:pt x="227" y="198"/>
                </a:cubicBezTo>
                <a:cubicBezTo>
                  <a:pt x="162" y="216"/>
                  <a:pt x="101" y="216"/>
                  <a:pt x="100" y="216"/>
                </a:cubicBezTo>
                <a:cubicBezTo>
                  <a:pt x="100" y="216"/>
                  <a:pt x="100" y="218"/>
                  <a:pt x="100" y="219"/>
                </a:cubicBezTo>
                <a:cubicBezTo>
                  <a:pt x="100" y="251"/>
                  <a:pt x="112" y="280"/>
                  <a:pt x="132" y="303"/>
                </a:cubicBezTo>
                <a:cubicBezTo>
                  <a:pt x="132" y="303"/>
                  <a:pt x="165" y="243"/>
                  <a:pt x="233" y="220"/>
                </a:cubicBezTo>
                <a:close/>
                <a:moveTo>
                  <a:pt x="305" y="126"/>
                </a:moveTo>
                <a:cubicBezTo>
                  <a:pt x="283" y="106"/>
                  <a:pt x="254" y="94"/>
                  <a:pt x="222" y="94"/>
                </a:cubicBezTo>
                <a:cubicBezTo>
                  <a:pt x="213" y="94"/>
                  <a:pt x="205" y="97"/>
                  <a:pt x="194" y="98"/>
                </a:cubicBezTo>
                <a:cubicBezTo>
                  <a:pt x="195" y="101"/>
                  <a:pt x="219" y="133"/>
                  <a:pt x="240" y="171"/>
                </a:cubicBezTo>
                <a:cubicBezTo>
                  <a:pt x="287" y="153"/>
                  <a:pt x="305" y="126"/>
                  <a:pt x="305" y="126"/>
                </a:cubicBezTo>
                <a:close/>
                <a:moveTo>
                  <a:pt x="194" y="98"/>
                </a:moveTo>
                <a:cubicBezTo>
                  <a:pt x="193" y="100"/>
                  <a:pt x="193" y="100"/>
                  <a:pt x="193" y="100"/>
                </a:cubicBezTo>
                <a:cubicBezTo>
                  <a:pt x="193" y="100"/>
                  <a:pt x="194" y="100"/>
                  <a:pt x="194" y="98"/>
                </a:cubicBezTo>
                <a:close/>
                <a:moveTo>
                  <a:pt x="148" y="317"/>
                </a:moveTo>
                <a:cubicBezTo>
                  <a:pt x="148" y="317"/>
                  <a:pt x="148" y="317"/>
                  <a:pt x="148" y="316"/>
                </a:cubicBezTo>
                <a:cubicBezTo>
                  <a:pt x="147" y="315"/>
                  <a:pt x="146" y="314"/>
                  <a:pt x="145" y="313"/>
                </a:cubicBezTo>
                <a:cubicBezTo>
                  <a:pt x="146" y="316"/>
                  <a:pt x="148" y="317"/>
                  <a:pt x="148" y="317"/>
                </a:cubicBezTo>
                <a:close/>
                <a:moveTo>
                  <a:pt x="243" y="239"/>
                </a:moveTo>
                <a:cubicBezTo>
                  <a:pt x="178" y="263"/>
                  <a:pt x="152" y="308"/>
                  <a:pt x="148" y="316"/>
                </a:cubicBezTo>
                <a:cubicBezTo>
                  <a:pt x="169" y="333"/>
                  <a:pt x="194" y="344"/>
                  <a:pt x="222" y="344"/>
                </a:cubicBezTo>
                <a:cubicBezTo>
                  <a:pt x="240" y="344"/>
                  <a:pt x="256" y="338"/>
                  <a:pt x="272" y="333"/>
                </a:cubicBezTo>
                <a:cubicBezTo>
                  <a:pt x="268" y="323"/>
                  <a:pt x="262" y="284"/>
                  <a:pt x="246" y="239"/>
                </a:cubicBezTo>
                <a:cubicBezTo>
                  <a:pt x="243" y="239"/>
                  <a:pt x="243" y="239"/>
                  <a:pt x="243" y="239"/>
                </a:cubicBezTo>
                <a:close/>
                <a:moveTo>
                  <a:pt x="250" y="190"/>
                </a:moveTo>
                <a:cubicBezTo>
                  <a:pt x="252" y="197"/>
                  <a:pt x="255" y="201"/>
                  <a:pt x="256" y="207"/>
                </a:cubicBezTo>
                <a:cubicBezTo>
                  <a:pt x="259" y="210"/>
                  <a:pt x="260" y="211"/>
                  <a:pt x="260" y="214"/>
                </a:cubicBezTo>
                <a:cubicBezTo>
                  <a:pt x="303" y="210"/>
                  <a:pt x="345" y="218"/>
                  <a:pt x="347" y="218"/>
                </a:cubicBezTo>
                <a:cubicBezTo>
                  <a:pt x="347" y="187"/>
                  <a:pt x="336" y="161"/>
                  <a:pt x="319" y="141"/>
                </a:cubicBezTo>
                <a:cubicBezTo>
                  <a:pt x="319" y="141"/>
                  <a:pt x="299" y="170"/>
                  <a:pt x="250" y="190"/>
                </a:cubicBezTo>
                <a:close/>
                <a:moveTo>
                  <a:pt x="437" y="219"/>
                </a:moveTo>
                <a:cubicBezTo>
                  <a:pt x="437" y="339"/>
                  <a:pt x="339" y="438"/>
                  <a:pt x="219" y="438"/>
                </a:cubicBezTo>
                <a:cubicBezTo>
                  <a:pt x="98" y="438"/>
                  <a:pt x="0" y="339"/>
                  <a:pt x="0" y="219"/>
                </a:cubicBezTo>
                <a:cubicBezTo>
                  <a:pt x="0" y="99"/>
                  <a:pt x="98" y="0"/>
                  <a:pt x="219" y="0"/>
                </a:cubicBezTo>
                <a:cubicBezTo>
                  <a:pt x="339" y="0"/>
                  <a:pt x="437" y="99"/>
                  <a:pt x="437" y="219"/>
                </a:cubicBezTo>
                <a:close/>
                <a:moveTo>
                  <a:pt x="368" y="219"/>
                </a:moveTo>
                <a:cubicBezTo>
                  <a:pt x="368" y="210"/>
                  <a:pt x="366" y="199"/>
                  <a:pt x="365" y="190"/>
                </a:cubicBezTo>
                <a:cubicBezTo>
                  <a:pt x="362" y="181"/>
                  <a:pt x="360" y="171"/>
                  <a:pt x="356" y="163"/>
                </a:cubicBezTo>
                <a:cubicBezTo>
                  <a:pt x="353" y="154"/>
                  <a:pt x="348" y="146"/>
                  <a:pt x="343" y="138"/>
                </a:cubicBezTo>
                <a:cubicBezTo>
                  <a:pt x="339" y="130"/>
                  <a:pt x="332" y="124"/>
                  <a:pt x="325" y="117"/>
                </a:cubicBezTo>
                <a:cubicBezTo>
                  <a:pt x="319" y="110"/>
                  <a:pt x="312" y="105"/>
                  <a:pt x="303" y="98"/>
                </a:cubicBezTo>
                <a:cubicBezTo>
                  <a:pt x="296" y="93"/>
                  <a:pt x="288" y="91"/>
                  <a:pt x="279" y="85"/>
                </a:cubicBezTo>
                <a:cubicBezTo>
                  <a:pt x="270" y="81"/>
                  <a:pt x="262" y="79"/>
                  <a:pt x="252" y="77"/>
                </a:cubicBezTo>
                <a:cubicBezTo>
                  <a:pt x="242" y="75"/>
                  <a:pt x="233" y="75"/>
                  <a:pt x="222" y="75"/>
                </a:cubicBezTo>
                <a:cubicBezTo>
                  <a:pt x="214" y="75"/>
                  <a:pt x="205" y="75"/>
                  <a:pt x="194" y="77"/>
                </a:cubicBezTo>
                <a:cubicBezTo>
                  <a:pt x="185" y="79"/>
                  <a:pt x="176" y="81"/>
                  <a:pt x="166" y="85"/>
                </a:cubicBezTo>
                <a:cubicBezTo>
                  <a:pt x="158" y="91"/>
                  <a:pt x="149" y="93"/>
                  <a:pt x="142" y="98"/>
                </a:cubicBezTo>
                <a:cubicBezTo>
                  <a:pt x="134" y="105"/>
                  <a:pt x="128" y="110"/>
                  <a:pt x="121" y="117"/>
                </a:cubicBezTo>
                <a:cubicBezTo>
                  <a:pt x="115" y="124"/>
                  <a:pt x="108" y="130"/>
                  <a:pt x="103" y="138"/>
                </a:cubicBezTo>
                <a:cubicBezTo>
                  <a:pt x="99" y="146"/>
                  <a:pt x="93" y="154"/>
                  <a:pt x="89" y="163"/>
                </a:cubicBezTo>
                <a:cubicBezTo>
                  <a:pt x="87" y="171"/>
                  <a:pt x="83" y="181"/>
                  <a:pt x="81" y="190"/>
                </a:cubicBezTo>
                <a:cubicBezTo>
                  <a:pt x="80" y="199"/>
                  <a:pt x="79" y="210"/>
                  <a:pt x="79" y="219"/>
                </a:cubicBezTo>
                <a:cubicBezTo>
                  <a:pt x="79" y="230"/>
                  <a:pt x="80" y="239"/>
                  <a:pt x="81" y="250"/>
                </a:cubicBezTo>
                <a:cubicBezTo>
                  <a:pt x="83" y="258"/>
                  <a:pt x="87" y="267"/>
                  <a:pt x="89" y="276"/>
                </a:cubicBezTo>
                <a:cubicBezTo>
                  <a:pt x="93" y="284"/>
                  <a:pt x="99" y="292"/>
                  <a:pt x="103" y="300"/>
                </a:cubicBezTo>
                <a:cubicBezTo>
                  <a:pt x="108" y="307"/>
                  <a:pt x="115" y="316"/>
                  <a:pt x="121" y="323"/>
                </a:cubicBezTo>
                <a:cubicBezTo>
                  <a:pt x="128" y="329"/>
                  <a:pt x="134" y="333"/>
                  <a:pt x="142" y="338"/>
                </a:cubicBezTo>
                <a:cubicBezTo>
                  <a:pt x="149" y="345"/>
                  <a:pt x="158" y="349"/>
                  <a:pt x="166" y="352"/>
                </a:cubicBezTo>
                <a:cubicBezTo>
                  <a:pt x="176" y="357"/>
                  <a:pt x="185" y="358"/>
                  <a:pt x="194" y="361"/>
                </a:cubicBezTo>
                <a:cubicBezTo>
                  <a:pt x="205" y="364"/>
                  <a:pt x="214" y="364"/>
                  <a:pt x="222" y="364"/>
                </a:cubicBezTo>
                <a:cubicBezTo>
                  <a:pt x="233" y="364"/>
                  <a:pt x="242" y="364"/>
                  <a:pt x="252" y="361"/>
                </a:cubicBezTo>
                <a:cubicBezTo>
                  <a:pt x="262" y="358"/>
                  <a:pt x="270" y="357"/>
                  <a:pt x="279" y="352"/>
                </a:cubicBezTo>
                <a:cubicBezTo>
                  <a:pt x="288" y="349"/>
                  <a:pt x="296" y="345"/>
                  <a:pt x="303" y="338"/>
                </a:cubicBezTo>
                <a:cubicBezTo>
                  <a:pt x="312" y="333"/>
                  <a:pt x="319" y="329"/>
                  <a:pt x="325" y="323"/>
                </a:cubicBezTo>
                <a:cubicBezTo>
                  <a:pt x="332" y="316"/>
                  <a:pt x="339" y="307"/>
                  <a:pt x="343" y="300"/>
                </a:cubicBezTo>
                <a:cubicBezTo>
                  <a:pt x="348" y="292"/>
                  <a:pt x="353" y="284"/>
                  <a:pt x="356" y="276"/>
                </a:cubicBezTo>
                <a:cubicBezTo>
                  <a:pt x="360" y="267"/>
                  <a:pt x="362" y="258"/>
                  <a:pt x="365" y="250"/>
                </a:cubicBezTo>
                <a:cubicBezTo>
                  <a:pt x="366" y="239"/>
                  <a:pt x="368" y="230"/>
                  <a:pt x="368" y="219"/>
                </a:cubicBezTo>
                <a:close/>
                <a:moveTo>
                  <a:pt x="268" y="234"/>
                </a:moveTo>
                <a:cubicBezTo>
                  <a:pt x="283" y="277"/>
                  <a:pt x="290" y="313"/>
                  <a:pt x="292" y="323"/>
                </a:cubicBezTo>
                <a:cubicBezTo>
                  <a:pt x="320" y="304"/>
                  <a:pt x="340" y="273"/>
                  <a:pt x="345" y="239"/>
                </a:cubicBezTo>
                <a:cubicBezTo>
                  <a:pt x="343" y="238"/>
                  <a:pt x="308" y="227"/>
                  <a:pt x="268" y="23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34EC071-9098-493C-B8D2-30629DCC2A63}"/>
              </a:ext>
            </a:extLst>
          </p:cNvPr>
          <p:cNvCxnSpPr>
            <a:cxnSpLocks/>
          </p:cNvCxnSpPr>
          <p:nvPr userDrawn="1"/>
        </p:nvCxnSpPr>
        <p:spPr>
          <a:xfrm>
            <a:off x="337256" y="6543085"/>
            <a:ext cx="10407726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4796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CED16457-C52F-4574-98A2-F150B2F3DE9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433390"/>
            <a:ext cx="6344868" cy="1462169"/>
          </a:xfrm>
          <a:custGeom>
            <a:avLst/>
            <a:gdLst>
              <a:gd name="connsiteX0" fmla="*/ 1731966 w 6344868"/>
              <a:gd name="connsiteY0" fmla="*/ 0 h 1462169"/>
              <a:gd name="connsiteX1" fmla="*/ 5613784 w 6344868"/>
              <a:gd name="connsiteY1" fmla="*/ 0 h 1462169"/>
              <a:gd name="connsiteX2" fmla="*/ 6330015 w 6344868"/>
              <a:gd name="connsiteY2" fmla="*/ 583746 h 1462169"/>
              <a:gd name="connsiteX3" fmla="*/ 6344868 w 6344868"/>
              <a:gd name="connsiteY3" fmla="*/ 731085 h 1462169"/>
              <a:gd name="connsiteX4" fmla="*/ 6330015 w 6344868"/>
              <a:gd name="connsiteY4" fmla="*/ 878423 h 1462169"/>
              <a:gd name="connsiteX5" fmla="*/ 5613784 w 6344868"/>
              <a:gd name="connsiteY5" fmla="*/ 1462168 h 1462169"/>
              <a:gd name="connsiteX6" fmla="*/ 2189167 w 6344868"/>
              <a:gd name="connsiteY6" fmla="*/ 1462169 h 1462169"/>
              <a:gd name="connsiteX7" fmla="*/ 1731966 w 6344868"/>
              <a:gd name="connsiteY7" fmla="*/ 1462169 h 1462169"/>
              <a:gd name="connsiteX8" fmla="*/ 0 w 6344868"/>
              <a:gd name="connsiteY8" fmla="*/ 1462169 h 1462169"/>
              <a:gd name="connsiteX9" fmla="*/ 0 w 6344868"/>
              <a:gd name="connsiteY9" fmla="*/ 1 h 1462169"/>
              <a:gd name="connsiteX10" fmla="*/ 1731966 w 6344868"/>
              <a:gd name="connsiteY10" fmla="*/ 1 h 1462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344868" h="1462169">
                <a:moveTo>
                  <a:pt x="1731966" y="0"/>
                </a:moveTo>
                <a:lnTo>
                  <a:pt x="5613784" y="0"/>
                </a:lnTo>
                <a:cubicBezTo>
                  <a:pt x="5967080" y="0"/>
                  <a:pt x="6261844" y="250603"/>
                  <a:pt x="6330015" y="583746"/>
                </a:cubicBezTo>
                <a:lnTo>
                  <a:pt x="6344868" y="731085"/>
                </a:lnTo>
                <a:lnTo>
                  <a:pt x="6330015" y="878423"/>
                </a:lnTo>
                <a:cubicBezTo>
                  <a:pt x="6261844" y="1211566"/>
                  <a:pt x="5967080" y="1462168"/>
                  <a:pt x="5613784" y="1462168"/>
                </a:cubicBezTo>
                <a:lnTo>
                  <a:pt x="2189167" y="1462169"/>
                </a:lnTo>
                <a:lnTo>
                  <a:pt x="1731966" y="1462169"/>
                </a:lnTo>
                <a:lnTo>
                  <a:pt x="0" y="1462169"/>
                </a:lnTo>
                <a:lnTo>
                  <a:pt x="0" y="1"/>
                </a:lnTo>
                <a:lnTo>
                  <a:pt x="1731966" y="1"/>
                </a:ln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2D45A8AB-CE7D-4683-9E2D-932955F3534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5199" y="2901089"/>
            <a:ext cx="1807536" cy="1807536"/>
          </a:xfrm>
          <a:custGeom>
            <a:avLst/>
            <a:gdLst>
              <a:gd name="connsiteX0" fmla="*/ 903767 w 1807536"/>
              <a:gd name="connsiteY0" fmla="*/ 728329 h 1807536"/>
              <a:gd name="connsiteX1" fmla="*/ 728329 w 1807536"/>
              <a:gd name="connsiteY1" fmla="*/ 903767 h 1807536"/>
              <a:gd name="connsiteX2" fmla="*/ 903767 w 1807536"/>
              <a:gd name="connsiteY2" fmla="*/ 1079205 h 1807536"/>
              <a:gd name="connsiteX3" fmla="*/ 1079205 w 1807536"/>
              <a:gd name="connsiteY3" fmla="*/ 903767 h 1807536"/>
              <a:gd name="connsiteX4" fmla="*/ 903767 w 1807536"/>
              <a:gd name="connsiteY4" fmla="*/ 728329 h 1807536"/>
              <a:gd name="connsiteX5" fmla="*/ 903768 w 1807536"/>
              <a:gd name="connsiteY5" fmla="*/ 0 h 1807536"/>
              <a:gd name="connsiteX6" fmla="*/ 1807536 w 1807536"/>
              <a:gd name="connsiteY6" fmla="*/ 903768 h 1807536"/>
              <a:gd name="connsiteX7" fmla="*/ 903768 w 1807536"/>
              <a:gd name="connsiteY7" fmla="*/ 1807536 h 1807536"/>
              <a:gd name="connsiteX8" fmla="*/ 0 w 1807536"/>
              <a:gd name="connsiteY8" fmla="*/ 903768 h 1807536"/>
              <a:gd name="connsiteX9" fmla="*/ 903768 w 1807536"/>
              <a:gd name="connsiteY9" fmla="*/ 0 h 1807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07536" h="1807536">
                <a:moveTo>
                  <a:pt x="903767" y="728329"/>
                </a:moveTo>
                <a:cubicBezTo>
                  <a:pt x="806875" y="728329"/>
                  <a:pt x="728329" y="806875"/>
                  <a:pt x="728329" y="903767"/>
                </a:cubicBezTo>
                <a:cubicBezTo>
                  <a:pt x="728329" y="1000659"/>
                  <a:pt x="806875" y="1079205"/>
                  <a:pt x="903767" y="1079205"/>
                </a:cubicBezTo>
                <a:cubicBezTo>
                  <a:pt x="1000659" y="1079205"/>
                  <a:pt x="1079205" y="1000659"/>
                  <a:pt x="1079205" y="903767"/>
                </a:cubicBezTo>
                <a:cubicBezTo>
                  <a:pt x="1079205" y="806875"/>
                  <a:pt x="1000659" y="728329"/>
                  <a:pt x="903767" y="728329"/>
                </a:cubicBezTo>
                <a:close/>
                <a:moveTo>
                  <a:pt x="903768" y="0"/>
                </a:moveTo>
                <a:cubicBezTo>
                  <a:pt x="1402905" y="0"/>
                  <a:pt x="1807536" y="404631"/>
                  <a:pt x="1807536" y="903768"/>
                </a:cubicBezTo>
                <a:cubicBezTo>
                  <a:pt x="1807536" y="1402905"/>
                  <a:pt x="1402905" y="1807536"/>
                  <a:pt x="903768" y="1807536"/>
                </a:cubicBezTo>
                <a:cubicBezTo>
                  <a:pt x="404631" y="1807536"/>
                  <a:pt x="0" y="1402905"/>
                  <a:pt x="0" y="903768"/>
                </a:cubicBezTo>
                <a:cubicBezTo>
                  <a:pt x="0" y="404631"/>
                  <a:pt x="404631" y="0"/>
                  <a:pt x="903768" y="0"/>
                </a:cubicBez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2A385DBB-0353-488C-9A7E-ADEEB9A31C2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089389" y="2901089"/>
            <a:ext cx="1807536" cy="1807536"/>
          </a:xfrm>
          <a:custGeom>
            <a:avLst/>
            <a:gdLst>
              <a:gd name="connsiteX0" fmla="*/ 903767 w 1807536"/>
              <a:gd name="connsiteY0" fmla="*/ 728329 h 1807536"/>
              <a:gd name="connsiteX1" fmla="*/ 728329 w 1807536"/>
              <a:gd name="connsiteY1" fmla="*/ 903767 h 1807536"/>
              <a:gd name="connsiteX2" fmla="*/ 903767 w 1807536"/>
              <a:gd name="connsiteY2" fmla="*/ 1079205 h 1807536"/>
              <a:gd name="connsiteX3" fmla="*/ 1079205 w 1807536"/>
              <a:gd name="connsiteY3" fmla="*/ 903767 h 1807536"/>
              <a:gd name="connsiteX4" fmla="*/ 903767 w 1807536"/>
              <a:gd name="connsiteY4" fmla="*/ 728329 h 1807536"/>
              <a:gd name="connsiteX5" fmla="*/ 903768 w 1807536"/>
              <a:gd name="connsiteY5" fmla="*/ 0 h 1807536"/>
              <a:gd name="connsiteX6" fmla="*/ 1807536 w 1807536"/>
              <a:gd name="connsiteY6" fmla="*/ 903768 h 1807536"/>
              <a:gd name="connsiteX7" fmla="*/ 903768 w 1807536"/>
              <a:gd name="connsiteY7" fmla="*/ 1807536 h 1807536"/>
              <a:gd name="connsiteX8" fmla="*/ 0 w 1807536"/>
              <a:gd name="connsiteY8" fmla="*/ 903768 h 1807536"/>
              <a:gd name="connsiteX9" fmla="*/ 903768 w 1807536"/>
              <a:gd name="connsiteY9" fmla="*/ 0 h 1807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07536" h="1807536">
                <a:moveTo>
                  <a:pt x="903767" y="728329"/>
                </a:moveTo>
                <a:cubicBezTo>
                  <a:pt x="806875" y="728329"/>
                  <a:pt x="728329" y="806875"/>
                  <a:pt x="728329" y="903767"/>
                </a:cubicBezTo>
                <a:cubicBezTo>
                  <a:pt x="728329" y="1000659"/>
                  <a:pt x="806875" y="1079205"/>
                  <a:pt x="903767" y="1079205"/>
                </a:cubicBezTo>
                <a:cubicBezTo>
                  <a:pt x="1000659" y="1079205"/>
                  <a:pt x="1079205" y="1000659"/>
                  <a:pt x="1079205" y="903767"/>
                </a:cubicBezTo>
                <a:cubicBezTo>
                  <a:pt x="1079205" y="806875"/>
                  <a:pt x="1000659" y="728329"/>
                  <a:pt x="903767" y="728329"/>
                </a:cubicBezTo>
                <a:close/>
                <a:moveTo>
                  <a:pt x="903768" y="0"/>
                </a:moveTo>
                <a:cubicBezTo>
                  <a:pt x="1402905" y="0"/>
                  <a:pt x="1807536" y="404631"/>
                  <a:pt x="1807536" y="903768"/>
                </a:cubicBezTo>
                <a:cubicBezTo>
                  <a:pt x="1807536" y="1402905"/>
                  <a:pt x="1402905" y="1807536"/>
                  <a:pt x="903768" y="1807536"/>
                </a:cubicBezTo>
                <a:cubicBezTo>
                  <a:pt x="404631" y="1807536"/>
                  <a:pt x="0" y="1402905"/>
                  <a:pt x="0" y="903768"/>
                </a:cubicBezTo>
                <a:cubicBezTo>
                  <a:pt x="0" y="404631"/>
                  <a:pt x="404631" y="0"/>
                  <a:pt x="903768" y="0"/>
                </a:cubicBez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A6B51E04-C380-4048-8418-7BEF697506E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225820" y="2901089"/>
            <a:ext cx="1807536" cy="1807536"/>
          </a:xfrm>
          <a:custGeom>
            <a:avLst/>
            <a:gdLst>
              <a:gd name="connsiteX0" fmla="*/ 903767 w 1807536"/>
              <a:gd name="connsiteY0" fmla="*/ 728329 h 1807536"/>
              <a:gd name="connsiteX1" fmla="*/ 728329 w 1807536"/>
              <a:gd name="connsiteY1" fmla="*/ 903767 h 1807536"/>
              <a:gd name="connsiteX2" fmla="*/ 903767 w 1807536"/>
              <a:gd name="connsiteY2" fmla="*/ 1079205 h 1807536"/>
              <a:gd name="connsiteX3" fmla="*/ 1079205 w 1807536"/>
              <a:gd name="connsiteY3" fmla="*/ 903767 h 1807536"/>
              <a:gd name="connsiteX4" fmla="*/ 903767 w 1807536"/>
              <a:gd name="connsiteY4" fmla="*/ 728329 h 1807536"/>
              <a:gd name="connsiteX5" fmla="*/ 903768 w 1807536"/>
              <a:gd name="connsiteY5" fmla="*/ 0 h 1807536"/>
              <a:gd name="connsiteX6" fmla="*/ 1807536 w 1807536"/>
              <a:gd name="connsiteY6" fmla="*/ 903768 h 1807536"/>
              <a:gd name="connsiteX7" fmla="*/ 903768 w 1807536"/>
              <a:gd name="connsiteY7" fmla="*/ 1807536 h 1807536"/>
              <a:gd name="connsiteX8" fmla="*/ 0 w 1807536"/>
              <a:gd name="connsiteY8" fmla="*/ 903768 h 1807536"/>
              <a:gd name="connsiteX9" fmla="*/ 903768 w 1807536"/>
              <a:gd name="connsiteY9" fmla="*/ 0 h 1807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07536" h="1807536">
                <a:moveTo>
                  <a:pt x="903767" y="728329"/>
                </a:moveTo>
                <a:cubicBezTo>
                  <a:pt x="806875" y="728329"/>
                  <a:pt x="728329" y="806875"/>
                  <a:pt x="728329" y="903767"/>
                </a:cubicBezTo>
                <a:cubicBezTo>
                  <a:pt x="728329" y="1000659"/>
                  <a:pt x="806875" y="1079205"/>
                  <a:pt x="903767" y="1079205"/>
                </a:cubicBezTo>
                <a:cubicBezTo>
                  <a:pt x="1000659" y="1079205"/>
                  <a:pt x="1079205" y="1000659"/>
                  <a:pt x="1079205" y="903767"/>
                </a:cubicBezTo>
                <a:cubicBezTo>
                  <a:pt x="1079205" y="806875"/>
                  <a:pt x="1000659" y="728329"/>
                  <a:pt x="903767" y="728329"/>
                </a:cubicBezTo>
                <a:close/>
                <a:moveTo>
                  <a:pt x="903768" y="0"/>
                </a:moveTo>
                <a:cubicBezTo>
                  <a:pt x="1402905" y="0"/>
                  <a:pt x="1807536" y="404631"/>
                  <a:pt x="1807536" y="903768"/>
                </a:cubicBezTo>
                <a:cubicBezTo>
                  <a:pt x="1807536" y="1402905"/>
                  <a:pt x="1402905" y="1807536"/>
                  <a:pt x="903768" y="1807536"/>
                </a:cubicBezTo>
                <a:cubicBezTo>
                  <a:pt x="404631" y="1807536"/>
                  <a:pt x="0" y="1402905"/>
                  <a:pt x="0" y="903768"/>
                </a:cubicBezTo>
                <a:cubicBezTo>
                  <a:pt x="0" y="404631"/>
                  <a:pt x="404631" y="0"/>
                  <a:pt x="903768" y="0"/>
                </a:cubicBez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4" name="Freeform 26">
            <a:extLst>
              <a:ext uri="{FF2B5EF4-FFF2-40B4-BE49-F238E27FC236}">
                <a16:creationId xmlns:a16="http://schemas.microsoft.com/office/drawing/2014/main" id="{F931DCC2-5DC7-4791-A283-14A333D7897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258374" y="6411686"/>
            <a:ext cx="262038" cy="262799"/>
          </a:xfrm>
          <a:custGeom>
            <a:avLst/>
            <a:gdLst>
              <a:gd name="T0" fmla="*/ 219 w 437"/>
              <a:gd name="T1" fmla="*/ 0 h 438"/>
              <a:gd name="T2" fmla="*/ 0 w 437"/>
              <a:gd name="T3" fmla="*/ 219 h 438"/>
              <a:gd name="T4" fmla="*/ 219 w 437"/>
              <a:gd name="T5" fmla="*/ 438 h 438"/>
              <a:gd name="T6" fmla="*/ 437 w 437"/>
              <a:gd name="T7" fmla="*/ 219 h 438"/>
              <a:gd name="T8" fmla="*/ 219 w 437"/>
              <a:gd name="T9" fmla="*/ 0 h 438"/>
              <a:gd name="T10" fmla="*/ 157 w 437"/>
              <a:gd name="T11" fmla="*/ 338 h 438"/>
              <a:gd name="T12" fmla="*/ 101 w 437"/>
              <a:gd name="T13" fmla="*/ 338 h 438"/>
              <a:gd name="T14" fmla="*/ 101 w 437"/>
              <a:gd name="T15" fmla="*/ 178 h 438"/>
              <a:gd name="T16" fmla="*/ 157 w 437"/>
              <a:gd name="T17" fmla="*/ 178 h 438"/>
              <a:gd name="T18" fmla="*/ 157 w 437"/>
              <a:gd name="T19" fmla="*/ 338 h 438"/>
              <a:gd name="T20" fmla="*/ 129 w 437"/>
              <a:gd name="T21" fmla="*/ 155 h 438"/>
              <a:gd name="T22" fmla="*/ 98 w 437"/>
              <a:gd name="T23" fmla="*/ 129 h 438"/>
              <a:gd name="T24" fmla="*/ 129 w 437"/>
              <a:gd name="T25" fmla="*/ 101 h 438"/>
              <a:gd name="T26" fmla="*/ 160 w 437"/>
              <a:gd name="T27" fmla="*/ 129 h 438"/>
              <a:gd name="T28" fmla="*/ 129 w 437"/>
              <a:gd name="T29" fmla="*/ 155 h 438"/>
              <a:gd name="T30" fmla="*/ 347 w 437"/>
              <a:gd name="T31" fmla="*/ 338 h 438"/>
              <a:gd name="T32" fmla="*/ 296 w 437"/>
              <a:gd name="T33" fmla="*/ 338 h 438"/>
              <a:gd name="T34" fmla="*/ 296 w 437"/>
              <a:gd name="T35" fmla="*/ 252 h 438"/>
              <a:gd name="T36" fmla="*/ 268 w 437"/>
              <a:gd name="T37" fmla="*/ 215 h 438"/>
              <a:gd name="T38" fmla="*/ 240 w 437"/>
              <a:gd name="T39" fmla="*/ 235 h 438"/>
              <a:gd name="T40" fmla="*/ 237 w 437"/>
              <a:gd name="T41" fmla="*/ 249 h 438"/>
              <a:gd name="T42" fmla="*/ 237 w 437"/>
              <a:gd name="T43" fmla="*/ 338 h 438"/>
              <a:gd name="T44" fmla="*/ 185 w 437"/>
              <a:gd name="T45" fmla="*/ 338 h 438"/>
              <a:gd name="T46" fmla="*/ 185 w 437"/>
              <a:gd name="T47" fmla="*/ 178 h 438"/>
              <a:gd name="T48" fmla="*/ 237 w 437"/>
              <a:gd name="T49" fmla="*/ 178 h 438"/>
              <a:gd name="T50" fmla="*/ 237 w 437"/>
              <a:gd name="T51" fmla="*/ 198 h 438"/>
              <a:gd name="T52" fmla="*/ 285 w 437"/>
              <a:gd name="T53" fmla="*/ 175 h 438"/>
              <a:gd name="T54" fmla="*/ 347 w 437"/>
              <a:gd name="T55" fmla="*/ 246 h 438"/>
              <a:gd name="T56" fmla="*/ 347 w 437"/>
              <a:gd name="T57" fmla="*/ 338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37" h="438">
                <a:moveTo>
                  <a:pt x="219" y="0"/>
                </a:moveTo>
                <a:cubicBezTo>
                  <a:pt x="99" y="0"/>
                  <a:pt x="0" y="99"/>
                  <a:pt x="0" y="219"/>
                </a:cubicBezTo>
                <a:cubicBezTo>
                  <a:pt x="0" y="339"/>
                  <a:pt x="99" y="438"/>
                  <a:pt x="219" y="438"/>
                </a:cubicBezTo>
                <a:cubicBezTo>
                  <a:pt x="339" y="438"/>
                  <a:pt x="437" y="339"/>
                  <a:pt x="437" y="219"/>
                </a:cubicBezTo>
                <a:cubicBezTo>
                  <a:pt x="437" y="99"/>
                  <a:pt x="339" y="0"/>
                  <a:pt x="219" y="0"/>
                </a:cubicBezTo>
                <a:close/>
                <a:moveTo>
                  <a:pt x="157" y="338"/>
                </a:moveTo>
                <a:cubicBezTo>
                  <a:pt x="101" y="338"/>
                  <a:pt x="101" y="338"/>
                  <a:pt x="101" y="33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57" y="178"/>
                  <a:pt x="157" y="178"/>
                  <a:pt x="157" y="178"/>
                </a:cubicBezTo>
                <a:cubicBezTo>
                  <a:pt x="157" y="338"/>
                  <a:pt x="157" y="338"/>
                  <a:pt x="157" y="338"/>
                </a:cubicBezTo>
                <a:close/>
                <a:moveTo>
                  <a:pt x="129" y="155"/>
                </a:moveTo>
                <a:cubicBezTo>
                  <a:pt x="111" y="155"/>
                  <a:pt x="98" y="144"/>
                  <a:pt x="98" y="129"/>
                </a:cubicBezTo>
                <a:cubicBezTo>
                  <a:pt x="98" y="112"/>
                  <a:pt x="111" y="101"/>
                  <a:pt x="129" y="101"/>
                </a:cubicBezTo>
                <a:cubicBezTo>
                  <a:pt x="148" y="101"/>
                  <a:pt x="160" y="112"/>
                  <a:pt x="160" y="129"/>
                </a:cubicBezTo>
                <a:cubicBezTo>
                  <a:pt x="160" y="144"/>
                  <a:pt x="148" y="155"/>
                  <a:pt x="129" y="155"/>
                </a:cubicBezTo>
                <a:close/>
                <a:moveTo>
                  <a:pt x="347" y="338"/>
                </a:moveTo>
                <a:cubicBezTo>
                  <a:pt x="296" y="338"/>
                  <a:pt x="296" y="338"/>
                  <a:pt x="296" y="338"/>
                </a:cubicBezTo>
                <a:cubicBezTo>
                  <a:pt x="296" y="252"/>
                  <a:pt x="296" y="252"/>
                  <a:pt x="296" y="252"/>
                </a:cubicBezTo>
                <a:cubicBezTo>
                  <a:pt x="296" y="230"/>
                  <a:pt x="285" y="215"/>
                  <a:pt x="268" y="215"/>
                </a:cubicBezTo>
                <a:cubicBezTo>
                  <a:pt x="251" y="215"/>
                  <a:pt x="243" y="224"/>
                  <a:pt x="240" y="235"/>
                </a:cubicBezTo>
                <a:cubicBezTo>
                  <a:pt x="237" y="238"/>
                  <a:pt x="237" y="241"/>
                  <a:pt x="237" y="249"/>
                </a:cubicBezTo>
                <a:cubicBezTo>
                  <a:pt x="237" y="338"/>
                  <a:pt x="237" y="338"/>
                  <a:pt x="237" y="338"/>
                </a:cubicBezTo>
                <a:cubicBezTo>
                  <a:pt x="185" y="338"/>
                  <a:pt x="185" y="338"/>
                  <a:pt x="185" y="338"/>
                </a:cubicBezTo>
                <a:cubicBezTo>
                  <a:pt x="185" y="338"/>
                  <a:pt x="185" y="192"/>
                  <a:pt x="185" y="178"/>
                </a:cubicBezTo>
                <a:cubicBezTo>
                  <a:pt x="237" y="178"/>
                  <a:pt x="237" y="178"/>
                  <a:pt x="237" y="178"/>
                </a:cubicBezTo>
                <a:cubicBezTo>
                  <a:pt x="237" y="198"/>
                  <a:pt x="237" y="198"/>
                  <a:pt x="237" y="198"/>
                </a:cubicBezTo>
                <a:cubicBezTo>
                  <a:pt x="246" y="189"/>
                  <a:pt x="259" y="175"/>
                  <a:pt x="285" y="175"/>
                </a:cubicBezTo>
                <a:cubicBezTo>
                  <a:pt x="319" y="175"/>
                  <a:pt x="347" y="195"/>
                  <a:pt x="347" y="246"/>
                </a:cubicBezTo>
                <a:cubicBezTo>
                  <a:pt x="347" y="246"/>
                  <a:pt x="347" y="246"/>
                  <a:pt x="347" y="33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33">
            <a:extLst>
              <a:ext uri="{FF2B5EF4-FFF2-40B4-BE49-F238E27FC236}">
                <a16:creationId xmlns:a16="http://schemas.microsoft.com/office/drawing/2014/main" id="{C5B23E98-0971-4F12-8C4E-298C319E927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924041" y="6411686"/>
            <a:ext cx="262545" cy="262799"/>
          </a:xfrm>
          <a:custGeom>
            <a:avLst/>
            <a:gdLst>
              <a:gd name="T0" fmla="*/ 339 w 438"/>
              <a:gd name="T1" fmla="*/ 227 h 438"/>
              <a:gd name="T2" fmla="*/ 277 w 438"/>
              <a:gd name="T3" fmla="*/ 227 h 438"/>
              <a:gd name="T4" fmla="*/ 311 w 438"/>
              <a:gd name="T5" fmla="*/ 199 h 438"/>
              <a:gd name="T6" fmla="*/ 339 w 438"/>
              <a:gd name="T7" fmla="*/ 227 h 438"/>
              <a:gd name="T8" fmla="*/ 168 w 438"/>
              <a:gd name="T9" fmla="*/ 226 h 438"/>
              <a:gd name="T10" fmla="*/ 112 w 438"/>
              <a:gd name="T11" fmla="*/ 226 h 438"/>
              <a:gd name="T12" fmla="*/ 112 w 438"/>
              <a:gd name="T13" fmla="*/ 279 h 438"/>
              <a:gd name="T14" fmla="*/ 162 w 438"/>
              <a:gd name="T15" fmla="*/ 279 h 438"/>
              <a:gd name="T16" fmla="*/ 164 w 438"/>
              <a:gd name="T17" fmla="*/ 279 h 438"/>
              <a:gd name="T18" fmla="*/ 188 w 438"/>
              <a:gd name="T19" fmla="*/ 254 h 438"/>
              <a:gd name="T20" fmla="*/ 168 w 438"/>
              <a:gd name="T21" fmla="*/ 226 h 438"/>
              <a:gd name="T22" fmla="*/ 182 w 438"/>
              <a:gd name="T23" fmla="*/ 175 h 438"/>
              <a:gd name="T24" fmla="*/ 168 w 438"/>
              <a:gd name="T25" fmla="*/ 155 h 438"/>
              <a:gd name="T26" fmla="*/ 161 w 438"/>
              <a:gd name="T27" fmla="*/ 155 h 438"/>
              <a:gd name="T28" fmla="*/ 112 w 438"/>
              <a:gd name="T29" fmla="*/ 155 h 438"/>
              <a:gd name="T30" fmla="*/ 112 w 438"/>
              <a:gd name="T31" fmla="*/ 199 h 438"/>
              <a:gd name="T32" fmla="*/ 164 w 438"/>
              <a:gd name="T33" fmla="*/ 199 h 438"/>
              <a:gd name="T34" fmla="*/ 182 w 438"/>
              <a:gd name="T35" fmla="*/ 175 h 438"/>
              <a:gd name="T36" fmla="*/ 438 w 438"/>
              <a:gd name="T37" fmla="*/ 219 h 438"/>
              <a:gd name="T38" fmla="*/ 219 w 438"/>
              <a:gd name="T39" fmla="*/ 438 h 438"/>
              <a:gd name="T40" fmla="*/ 0 w 438"/>
              <a:gd name="T41" fmla="*/ 219 h 438"/>
              <a:gd name="T42" fmla="*/ 219 w 438"/>
              <a:gd name="T43" fmla="*/ 0 h 438"/>
              <a:gd name="T44" fmla="*/ 438 w 438"/>
              <a:gd name="T45" fmla="*/ 219 h 438"/>
              <a:gd name="T46" fmla="*/ 268 w 438"/>
              <a:gd name="T47" fmla="*/ 155 h 438"/>
              <a:gd name="T48" fmla="*/ 348 w 438"/>
              <a:gd name="T49" fmla="*/ 155 h 438"/>
              <a:gd name="T50" fmla="*/ 348 w 438"/>
              <a:gd name="T51" fmla="*/ 134 h 438"/>
              <a:gd name="T52" fmla="*/ 268 w 438"/>
              <a:gd name="T53" fmla="*/ 134 h 438"/>
              <a:gd name="T54" fmla="*/ 268 w 438"/>
              <a:gd name="T55" fmla="*/ 155 h 438"/>
              <a:gd name="T56" fmla="*/ 192 w 438"/>
              <a:gd name="T57" fmla="*/ 209 h 438"/>
              <a:gd name="T58" fmla="*/ 222 w 438"/>
              <a:gd name="T59" fmla="*/ 172 h 438"/>
              <a:gd name="T60" fmla="*/ 168 w 438"/>
              <a:gd name="T61" fmla="*/ 121 h 438"/>
              <a:gd name="T62" fmla="*/ 112 w 438"/>
              <a:gd name="T63" fmla="*/ 121 h 438"/>
              <a:gd name="T64" fmla="*/ 111 w 438"/>
              <a:gd name="T65" fmla="*/ 121 h 438"/>
              <a:gd name="T66" fmla="*/ 69 w 438"/>
              <a:gd name="T67" fmla="*/ 121 h 438"/>
              <a:gd name="T68" fmla="*/ 69 w 438"/>
              <a:gd name="T69" fmla="*/ 312 h 438"/>
              <a:gd name="T70" fmla="*/ 111 w 438"/>
              <a:gd name="T71" fmla="*/ 312 h 438"/>
              <a:gd name="T72" fmla="*/ 112 w 438"/>
              <a:gd name="T73" fmla="*/ 312 h 438"/>
              <a:gd name="T74" fmla="*/ 168 w 438"/>
              <a:gd name="T75" fmla="*/ 312 h 438"/>
              <a:gd name="T76" fmla="*/ 228 w 438"/>
              <a:gd name="T77" fmla="*/ 256 h 438"/>
              <a:gd name="T78" fmla="*/ 192 w 438"/>
              <a:gd name="T79" fmla="*/ 209 h 438"/>
              <a:gd name="T80" fmla="*/ 375 w 438"/>
              <a:gd name="T81" fmla="*/ 253 h 438"/>
              <a:gd name="T82" fmla="*/ 308 w 438"/>
              <a:gd name="T83" fmla="*/ 170 h 438"/>
              <a:gd name="T84" fmla="*/ 236 w 438"/>
              <a:gd name="T85" fmla="*/ 244 h 438"/>
              <a:gd name="T86" fmla="*/ 308 w 438"/>
              <a:gd name="T87" fmla="*/ 318 h 438"/>
              <a:gd name="T88" fmla="*/ 373 w 438"/>
              <a:gd name="T89" fmla="*/ 265 h 438"/>
              <a:gd name="T90" fmla="*/ 342 w 438"/>
              <a:gd name="T91" fmla="*/ 265 h 438"/>
              <a:gd name="T92" fmla="*/ 311 w 438"/>
              <a:gd name="T93" fmla="*/ 288 h 438"/>
              <a:gd name="T94" fmla="*/ 277 w 438"/>
              <a:gd name="T95" fmla="*/ 253 h 438"/>
              <a:gd name="T96" fmla="*/ 375 w 438"/>
              <a:gd name="T97" fmla="*/ 253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38" h="438">
                <a:moveTo>
                  <a:pt x="339" y="227"/>
                </a:moveTo>
                <a:cubicBezTo>
                  <a:pt x="277" y="227"/>
                  <a:pt x="277" y="227"/>
                  <a:pt x="277" y="227"/>
                </a:cubicBezTo>
                <a:cubicBezTo>
                  <a:pt x="277" y="227"/>
                  <a:pt x="281" y="199"/>
                  <a:pt x="311" y="199"/>
                </a:cubicBezTo>
                <a:cubicBezTo>
                  <a:pt x="339" y="199"/>
                  <a:pt x="339" y="227"/>
                  <a:pt x="339" y="227"/>
                </a:cubicBezTo>
                <a:close/>
                <a:moveTo>
                  <a:pt x="168" y="226"/>
                </a:moveTo>
                <a:cubicBezTo>
                  <a:pt x="168" y="226"/>
                  <a:pt x="168" y="226"/>
                  <a:pt x="112" y="226"/>
                </a:cubicBezTo>
                <a:cubicBezTo>
                  <a:pt x="112" y="226"/>
                  <a:pt x="112" y="226"/>
                  <a:pt x="112" y="279"/>
                </a:cubicBezTo>
                <a:cubicBezTo>
                  <a:pt x="112" y="279"/>
                  <a:pt x="112" y="279"/>
                  <a:pt x="162" y="279"/>
                </a:cubicBezTo>
                <a:cubicBezTo>
                  <a:pt x="162" y="279"/>
                  <a:pt x="162" y="279"/>
                  <a:pt x="164" y="279"/>
                </a:cubicBezTo>
                <a:cubicBezTo>
                  <a:pt x="173" y="279"/>
                  <a:pt x="188" y="276"/>
                  <a:pt x="188" y="254"/>
                </a:cubicBezTo>
                <a:cubicBezTo>
                  <a:pt x="188" y="226"/>
                  <a:pt x="168" y="226"/>
                  <a:pt x="168" y="226"/>
                </a:cubicBezTo>
                <a:close/>
                <a:moveTo>
                  <a:pt x="182" y="175"/>
                </a:moveTo>
                <a:cubicBezTo>
                  <a:pt x="182" y="155"/>
                  <a:pt x="168" y="155"/>
                  <a:pt x="168" y="155"/>
                </a:cubicBezTo>
                <a:cubicBezTo>
                  <a:pt x="168" y="155"/>
                  <a:pt x="168" y="155"/>
                  <a:pt x="161" y="155"/>
                </a:cubicBezTo>
                <a:cubicBezTo>
                  <a:pt x="161" y="155"/>
                  <a:pt x="161" y="155"/>
                  <a:pt x="112" y="155"/>
                </a:cubicBezTo>
                <a:cubicBezTo>
                  <a:pt x="112" y="199"/>
                  <a:pt x="112" y="199"/>
                  <a:pt x="112" y="199"/>
                </a:cubicBezTo>
                <a:cubicBezTo>
                  <a:pt x="112" y="199"/>
                  <a:pt x="112" y="199"/>
                  <a:pt x="164" y="199"/>
                </a:cubicBezTo>
                <a:cubicBezTo>
                  <a:pt x="173" y="199"/>
                  <a:pt x="182" y="194"/>
                  <a:pt x="182" y="175"/>
                </a:cubicBezTo>
                <a:close/>
                <a:moveTo>
                  <a:pt x="438" y="219"/>
                </a:moveTo>
                <a:cubicBezTo>
                  <a:pt x="438" y="339"/>
                  <a:pt x="339" y="438"/>
                  <a:pt x="219" y="438"/>
                </a:cubicBezTo>
                <a:cubicBezTo>
                  <a:pt x="99" y="438"/>
                  <a:pt x="0" y="339"/>
                  <a:pt x="0" y="219"/>
                </a:cubicBezTo>
                <a:cubicBezTo>
                  <a:pt x="0" y="99"/>
                  <a:pt x="99" y="0"/>
                  <a:pt x="219" y="0"/>
                </a:cubicBezTo>
                <a:cubicBezTo>
                  <a:pt x="339" y="0"/>
                  <a:pt x="438" y="99"/>
                  <a:pt x="438" y="219"/>
                </a:cubicBezTo>
                <a:close/>
                <a:moveTo>
                  <a:pt x="268" y="155"/>
                </a:moveTo>
                <a:cubicBezTo>
                  <a:pt x="268" y="155"/>
                  <a:pt x="268" y="155"/>
                  <a:pt x="348" y="155"/>
                </a:cubicBezTo>
                <a:cubicBezTo>
                  <a:pt x="348" y="134"/>
                  <a:pt x="348" y="134"/>
                  <a:pt x="348" y="134"/>
                </a:cubicBezTo>
                <a:cubicBezTo>
                  <a:pt x="348" y="134"/>
                  <a:pt x="348" y="134"/>
                  <a:pt x="268" y="134"/>
                </a:cubicBezTo>
                <a:cubicBezTo>
                  <a:pt x="268" y="134"/>
                  <a:pt x="268" y="134"/>
                  <a:pt x="268" y="155"/>
                </a:cubicBezTo>
                <a:close/>
                <a:moveTo>
                  <a:pt x="192" y="209"/>
                </a:moveTo>
                <a:cubicBezTo>
                  <a:pt x="192" y="209"/>
                  <a:pt x="222" y="206"/>
                  <a:pt x="222" y="172"/>
                </a:cubicBezTo>
                <a:cubicBezTo>
                  <a:pt x="222" y="139"/>
                  <a:pt x="198" y="121"/>
                  <a:pt x="168" y="121"/>
                </a:cubicBezTo>
                <a:cubicBezTo>
                  <a:pt x="112" y="121"/>
                  <a:pt x="112" y="121"/>
                  <a:pt x="112" y="121"/>
                </a:cubicBezTo>
                <a:cubicBezTo>
                  <a:pt x="111" y="121"/>
                  <a:pt x="111" y="121"/>
                  <a:pt x="111" y="121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69" y="312"/>
                  <a:pt x="69" y="312"/>
                  <a:pt x="69" y="312"/>
                </a:cubicBezTo>
                <a:cubicBezTo>
                  <a:pt x="111" y="312"/>
                  <a:pt x="111" y="312"/>
                  <a:pt x="111" y="312"/>
                </a:cubicBezTo>
                <a:cubicBezTo>
                  <a:pt x="112" y="312"/>
                  <a:pt x="112" y="312"/>
                  <a:pt x="112" y="312"/>
                </a:cubicBezTo>
                <a:cubicBezTo>
                  <a:pt x="168" y="312"/>
                  <a:pt x="168" y="312"/>
                  <a:pt x="168" y="312"/>
                </a:cubicBezTo>
                <a:cubicBezTo>
                  <a:pt x="168" y="312"/>
                  <a:pt x="228" y="315"/>
                  <a:pt x="228" y="256"/>
                </a:cubicBezTo>
                <a:cubicBezTo>
                  <a:pt x="228" y="256"/>
                  <a:pt x="231" y="209"/>
                  <a:pt x="192" y="209"/>
                </a:cubicBezTo>
                <a:close/>
                <a:moveTo>
                  <a:pt x="375" y="253"/>
                </a:moveTo>
                <a:cubicBezTo>
                  <a:pt x="375" y="253"/>
                  <a:pt x="387" y="170"/>
                  <a:pt x="308" y="170"/>
                </a:cubicBezTo>
                <a:cubicBezTo>
                  <a:pt x="236" y="170"/>
                  <a:pt x="236" y="244"/>
                  <a:pt x="236" y="244"/>
                </a:cubicBezTo>
                <a:cubicBezTo>
                  <a:pt x="236" y="244"/>
                  <a:pt x="231" y="318"/>
                  <a:pt x="308" y="318"/>
                </a:cubicBezTo>
                <a:cubicBezTo>
                  <a:pt x="308" y="318"/>
                  <a:pt x="373" y="319"/>
                  <a:pt x="373" y="265"/>
                </a:cubicBezTo>
                <a:cubicBezTo>
                  <a:pt x="342" y="265"/>
                  <a:pt x="342" y="265"/>
                  <a:pt x="342" y="265"/>
                </a:cubicBezTo>
                <a:cubicBezTo>
                  <a:pt x="342" y="265"/>
                  <a:pt x="342" y="288"/>
                  <a:pt x="311" y="288"/>
                </a:cubicBezTo>
                <a:cubicBezTo>
                  <a:pt x="311" y="288"/>
                  <a:pt x="277" y="289"/>
                  <a:pt x="277" y="253"/>
                </a:cubicBezTo>
                <a:cubicBezTo>
                  <a:pt x="375" y="253"/>
                  <a:pt x="375" y="253"/>
                  <a:pt x="375" y="253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34">
            <a:extLst>
              <a:ext uri="{FF2B5EF4-FFF2-40B4-BE49-F238E27FC236}">
                <a16:creationId xmlns:a16="http://schemas.microsoft.com/office/drawing/2014/main" id="{29C1E9E8-DB46-45E7-9B41-7856D305A1D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592960" y="6411686"/>
            <a:ext cx="261784" cy="262799"/>
          </a:xfrm>
          <a:custGeom>
            <a:avLst/>
            <a:gdLst>
              <a:gd name="T0" fmla="*/ 101 w 437"/>
              <a:gd name="T1" fmla="*/ 194 h 438"/>
              <a:gd name="T2" fmla="*/ 215 w 437"/>
              <a:gd name="T3" fmla="*/ 178 h 438"/>
              <a:gd name="T4" fmla="*/ 237 w 437"/>
              <a:gd name="T5" fmla="*/ 219 h 438"/>
              <a:gd name="T6" fmla="*/ 100 w 437"/>
              <a:gd name="T7" fmla="*/ 216 h 438"/>
              <a:gd name="T8" fmla="*/ 132 w 437"/>
              <a:gd name="T9" fmla="*/ 303 h 438"/>
              <a:gd name="T10" fmla="*/ 305 w 437"/>
              <a:gd name="T11" fmla="*/ 126 h 438"/>
              <a:gd name="T12" fmla="*/ 194 w 437"/>
              <a:gd name="T13" fmla="*/ 98 h 438"/>
              <a:gd name="T14" fmla="*/ 305 w 437"/>
              <a:gd name="T15" fmla="*/ 126 h 438"/>
              <a:gd name="T16" fmla="*/ 193 w 437"/>
              <a:gd name="T17" fmla="*/ 100 h 438"/>
              <a:gd name="T18" fmla="*/ 148 w 437"/>
              <a:gd name="T19" fmla="*/ 317 h 438"/>
              <a:gd name="T20" fmla="*/ 145 w 437"/>
              <a:gd name="T21" fmla="*/ 313 h 438"/>
              <a:gd name="T22" fmla="*/ 243 w 437"/>
              <a:gd name="T23" fmla="*/ 239 h 438"/>
              <a:gd name="T24" fmla="*/ 222 w 437"/>
              <a:gd name="T25" fmla="*/ 344 h 438"/>
              <a:gd name="T26" fmla="*/ 246 w 437"/>
              <a:gd name="T27" fmla="*/ 239 h 438"/>
              <a:gd name="T28" fmla="*/ 250 w 437"/>
              <a:gd name="T29" fmla="*/ 190 h 438"/>
              <a:gd name="T30" fmla="*/ 260 w 437"/>
              <a:gd name="T31" fmla="*/ 214 h 438"/>
              <a:gd name="T32" fmla="*/ 319 w 437"/>
              <a:gd name="T33" fmla="*/ 141 h 438"/>
              <a:gd name="T34" fmla="*/ 437 w 437"/>
              <a:gd name="T35" fmla="*/ 219 h 438"/>
              <a:gd name="T36" fmla="*/ 0 w 437"/>
              <a:gd name="T37" fmla="*/ 219 h 438"/>
              <a:gd name="T38" fmla="*/ 437 w 437"/>
              <a:gd name="T39" fmla="*/ 219 h 438"/>
              <a:gd name="T40" fmla="*/ 365 w 437"/>
              <a:gd name="T41" fmla="*/ 190 h 438"/>
              <a:gd name="T42" fmla="*/ 343 w 437"/>
              <a:gd name="T43" fmla="*/ 138 h 438"/>
              <a:gd name="T44" fmla="*/ 303 w 437"/>
              <a:gd name="T45" fmla="*/ 98 h 438"/>
              <a:gd name="T46" fmla="*/ 252 w 437"/>
              <a:gd name="T47" fmla="*/ 77 h 438"/>
              <a:gd name="T48" fmla="*/ 194 w 437"/>
              <a:gd name="T49" fmla="*/ 77 h 438"/>
              <a:gd name="T50" fmla="*/ 142 w 437"/>
              <a:gd name="T51" fmla="*/ 98 h 438"/>
              <a:gd name="T52" fmla="*/ 103 w 437"/>
              <a:gd name="T53" fmla="*/ 138 h 438"/>
              <a:gd name="T54" fmla="*/ 81 w 437"/>
              <a:gd name="T55" fmla="*/ 190 h 438"/>
              <a:gd name="T56" fmla="*/ 81 w 437"/>
              <a:gd name="T57" fmla="*/ 250 h 438"/>
              <a:gd name="T58" fmla="*/ 103 w 437"/>
              <a:gd name="T59" fmla="*/ 300 h 438"/>
              <a:gd name="T60" fmla="*/ 142 w 437"/>
              <a:gd name="T61" fmla="*/ 338 h 438"/>
              <a:gd name="T62" fmla="*/ 194 w 437"/>
              <a:gd name="T63" fmla="*/ 361 h 438"/>
              <a:gd name="T64" fmla="*/ 252 w 437"/>
              <a:gd name="T65" fmla="*/ 361 h 438"/>
              <a:gd name="T66" fmla="*/ 303 w 437"/>
              <a:gd name="T67" fmla="*/ 338 h 438"/>
              <a:gd name="T68" fmla="*/ 343 w 437"/>
              <a:gd name="T69" fmla="*/ 300 h 438"/>
              <a:gd name="T70" fmla="*/ 365 w 437"/>
              <a:gd name="T71" fmla="*/ 250 h 438"/>
              <a:gd name="T72" fmla="*/ 268 w 437"/>
              <a:gd name="T73" fmla="*/ 234 h 438"/>
              <a:gd name="T74" fmla="*/ 345 w 437"/>
              <a:gd name="T75" fmla="*/ 239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37" h="438">
                <a:moveTo>
                  <a:pt x="215" y="178"/>
                </a:moveTo>
                <a:cubicBezTo>
                  <a:pt x="156" y="194"/>
                  <a:pt x="105" y="194"/>
                  <a:pt x="101" y="194"/>
                </a:cubicBezTo>
                <a:cubicBezTo>
                  <a:pt x="109" y="154"/>
                  <a:pt x="136" y="124"/>
                  <a:pt x="172" y="106"/>
                </a:cubicBezTo>
                <a:cubicBezTo>
                  <a:pt x="173" y="110"/>
                  <a:pt x="194" y="140"/>
                  <a:pt x="215" y="178"/>
                </a:cubicBezTo>
                <a:close/>
                <a:moveTo>
                  <a:pt x="233" y="220"/>
                </a:moveTo>
                <a:cubicBezTo>
                  <a:pt x="234" y="219"/>
                  <a:pt x="235" y="219"/>
                  <a:pt x="237" y="219"/>
                </a:cubicBezTo>
                <a:cubicBezTo>
                  <a:pt x="234" y="211"/>
                  <a:pt x="230" y="205"/>
                  <a:pt x="227" y="198"/>
                </a:cubicBezTo>
                <a:cubicBezTo>
                  <a:pt x="162" y="216"/>
                  <a:pt x="101" y="216"/>
                  <a:pt x="100" y="216"/>
                </a:cubicBezTo>
                <a:cubicBezTo>
                  <a:pt x="100" y="216"/>
                  <a:pt x="100" y="218"/>
                  <a:pt x="100" y="219"/>
                </a:cubicBezTo>
                <a:cubicBezTo>
                  <a:pt x="100" y="251"/>
                  <a:pt x="112" y="280"/>
                  <a:pt x="132" y="303"/>
                </a:cubicBezTo>
                <a:cubicBezTo>
                  <a:pt x="132" y="303"/>
                  <a:pt x="165" y="243"/>
                  <a:pt x="233" y="220"/>
                </a:cubicBezTo>
                <a:close/>
                <a:moveTo>
                  <a:pt x="305" y="126"/>
                </a:moveTo>
                <a:cubicBezTo>
                  <a:pt x="283" y="106"/>
                  <a:pt x="254" y="94"/>
                  <a:pt x="222" y="94"/>
                </a:cubicBezTo>
                <a:cubicBezTo>
                  <a:pt x="213" y="94"/>
                  <a:pt x="205" y="97"/>
                  <a:pt x="194" y="98"/>
                </a:cubicBezTo>
                <a:cubicBezTo>
                  <a:pt x="195" y="101"/>
                  <a:pt x="219" y="133"/>
                  <a:pt x="240" y="171"/>
                </a:cubicBezTo>
                <a:cubicBezTo>
                  <a:pt x="287" y="153"/>
                  <a:pt x="305" y="126"/>
                  <a:pt x="305" y="126"/>
                </a:cubicBezTo>
                <a:close/>
                <a:moveTo>
                  <a:pt x="194" y="98"/>
                </a:moveTo>
                <a:cubicBezTo>
                  <a:pt x="193" y="100"/>
                  <a:pt x="193" y="100"/>
                  <a:pt x="193" y="100"/>
                </a:cubicBezTo>
                <a:cubicBezTo>
                  <a:pt x="193" y="100"/>
                  <a:pt x="194" y="100"/>
                  <a:pt x="194" y="98"/>
                </a:cubicBezTo>
                <a:close/>
                <a:moveTo>
                  <a:pt x="148" y="317"/>
                </a:moveTo>
                <a:cubicBezTo>
                  <a:pt x="148" y="317"/>
                  <a:pt x="148" y="317"/>
                  <a:pt x="148" y="316"/>
                </a:cubicBezTo>
                <a:cubicBezTo>
                  <a:pt x="147" y="315"/>
                  <a:pt x="146" y="314"/>
                  <a:pt x="145" y="313"/>
                </a:cubicBezTo>
                <a:cubicBezTo>
                  <a:pt x="146" y="316"/>
                  <a:pt x="148" y="317"/>
                  <a:pt x="148" y="317"/>
                </a:cubicBezTo>
                <a:close/>
                <a:moveTo>
                  <a:pt x="243" y="239"/>
                </a:moveTo>
                <a:cubicBezTo>
                  <a:pt x="178" y="263"/>
                  <a:pt x="152" y="308"/>
                  <a:pt x="148" y="316"/>
                </a:cubicBezTo>
                <a:cubicBezTo>
                  <a:pt x="169" y="333"/>
                  <a:pt x="194" y="344"/>
                  <a:pt x="222" y="344"/>
                </a:cubicBezTo>
                <a:cubicBezTo>
                  <a:pt x="240" y="344"/>
                  <a:pt x="256" y="338"/>
                  <a:pt x="272" y="333"/>
                </a:cubicBezTo>
                <a:cubicBezTo>
                  <a:pt x="268" y="323"/>
                  <a:pt x="262" y="284"/>
                  <a:pt x="246" y="239"/>
                </a:cubicBezTo>
                <a:cubicBezTo>
                  <a:pt x="243" y="239"/>
                  <a:pt x="243" y="239"/>
                  <a:pt x="243" y="239"/>
                </a:cubicBezTo>
                <a:close/>
                <a:moveTo>
                  <a:pt x="250" y="190"/>
                </a:moveTo>
                <a:cubicBezTo>
                  <a:pt x="252" y="197"/>
                  <a:pt x="255" y="201"/>
                  <a:pt x="256" y="207"/>
                </a:cubicBezTo>
                <a:cubicBezTo>
                  <a:pt x="259" y="210"/>
                  <a:pt x="260" y="211"/>
                  <a:pt x="260" y="214"/>
                </a:cubicBezTo>
                <a:cubicBezTo>
                  <a:pt x="303" y="210"/>
                  <a:pt x="345" y="218"/>
                  <a:pt x="347" y="218"/>
                </a:cubicBezTo>
                <a:cubicBezTo>
                  <a:pt x="347" y="187"/>
                  <a:pt x="336" y="161"/>
                  <a:pt x="319" y="141"/>
                </a:cubicBezTo>
                <a:cubicBezTo>
                  <a:pt x="319" y="141"/>
                  <a:pt x="299" y="170"/>
                  <a:pt x="250" y="190"/>
                </a:cubicBezTo>
                <a:close/>
                <a:moveTo>
                  <a:pt x="437" y="219"/>
                </a:moveTo>
                <a:cubicBezTo>
                  <a:pt x="437" y="339"/>
                  <a:pt x="339" y="438"/>
                  <a:pt x="219" y="438"/>
                </a:cubicBezTo>
                <a:cubicBezTo>
                  <a:pt x="98" y="438"/>
                  <a:pt x="0" y="339"/>
                  <a:pt x="0" y="219"/>
                </a:cubicBezTo>
                <a:cubicBezTo>
                  <a:pt x="0" y="99"/>
                  <a:pt x="98" y="0"/>
                  <a:pt x="219" y="0"/>
                </a:cubicBezTo>
                <a:cubicBezTo>
                  <a:pt x="339" y="0"/>
                  <a:pt x="437" y="99"/>
                  <a:pt x="437" y="219"/>
                </a:cubicBezTo>
                <a:close/>
                <a:moveTo>
                  <a:pt x="368" y="219"/>
                </a:moveTo>
                <a:cubicBezTo>
                  <a:pt x="368" y="210"/>
                  <a:pt x="366" y="199"/>
                  <a:pt x="365" y="190"/>
                </a:cubicBezTo>
                <a:cubicBezTo>
                  <a:pt x="362" y="181"/>
                  <a:pt x="360" y="171"/>
                  <a:pt x="356" y="163"/>
                </a:cubicBezTo>
                <a:cubicBezTo>
                  <a:pt x="353" y="154"/>
                  <a:pt x="348" y="146"/>
                  <a:pt x="343" y="138"/>
                </a:cubicBezTo>
                <a:cubicBezTo>
                  <a:pt x="339" y="130"/>
                  <a:pt x="332" y="124"/>
                  <a:pt x="325" y="117"/>
                </a:cubicBezTo>
                <a:cubicBezTo>
                  <a:pt x="319" y="110"/>
                  <a:pt x="312" y="105"/>
                  <a:pt x="303" y="98"/>
                </a:cubicBezTo>
                <a:cubicBezTo>
                  <a:pt x="296" y="93"/>
                  <a:pt x="288" y="91"/>
                  <a:pt x="279" y="85"/>
                </a:cubicBezTo>
                <a:cubicBezTo>
                  <a:pt x="270" y="81"/>
                  <a:pt x="262" y="79"/>
                  <a:pt x="252" y="77"/>
                </a:cubicBezTo>
                <a:cubicBezTo>
                  <a:pt x="242" y="75"/>
                  <a:pt x="233" y="75"/>
                  <a:pt x="222" y="75"/>
                </a:cubicBezTo>
                <a:cubicBezTo>
                  <a:pt x="214" y="75"/>
                  <a:pt x="205" y="75"/>
                  <a:pt x="194" y="77"/>
                </a:cubicBezTo>
                <a:cubicBezTo>
                  <a:pt x="185" y="79"/>
                  <a:pt x="176" y="81"/>
                  <a:pt x="166" y="85"/>
                </a:cubicBezTo>
                <a:cubicBezTo>
                  <a:pt x="158" y="91"/>
                  <a:pt x="149" y="93"/>
                  <a:pt x="142" y="98"/>
                </a:cubicBezTo>
                <a:cubicBezTo>
                  <a:pt x="134" y="105"/>
                  <a:pt x="128" y="110"/>
                  <a:pt x="121" y="117"/>
                </a:cubicBezTo>
                <a:cubicBezTo>
                  <a:pt x="115" y="124"/>
                  <a:pt x="108" y="130"/>
                  <a:pt x="103" y="138"/>
                </a:cubicBezTo>
                <a:cubicBezTo>
                  <a:pt x="99" y="146"/>
                  <a:pt x="93" y="154"/>
                  <a:pt x="89" y="163"/>
                </a:cubicBezTo>
                <a:cubicBezTo>
                  <a:pt x="87" y="171"/>
                  <a:pt x="83" y="181"/>
                  <a:pt x="81" y="190"/>
                </a:cubicBezTo>
                <a:cubicBezTo>
                  <a:pt x="80" y="199"/>
                  <a:pt x="79" y="210"/>
                  <a:pt x="79" y="219"/>
                </a:cubicBezTo>
                <a:cubicBezTo>
                  <a:pt x="79" y="230"/>
                  <a:pt x="80" y="239"/>
                  <a:pt x="81" y="250"/>
                </a:cubicBezTo>
                <a:cubicBezTo>
                  <a:pt x="83" y="258"/>
                  <a:pt x="87" y="267"/>
                  <a:pt x="89" y="276"/>
                </a:cubicBezTo>
                <a:cubicBezTo>
                  <a:pt x="93" y="284"/>
                  <a:pt x="99" y="292"/>
                  <a:pt x="103" y="300"/>
                </a:cubicBezTo>
                <a:cubicBezTo>
                  <a:pt x="108" y="307"/>
                  <a:pt x="115" y="316"/>
                  <a:pt x="121" y="323"/>
                </a:cubicBezTo>
                <a:cubicBezTo>
                  <a:pt x="128" y="329"/>
                  <a:pt x="134" y="333"/>
                  <a:pt x="142" y="338"/>
                </a:cubicBezTo>
                <a:cubicBezTo>
                  <a:pt x="149" y="345"/>
                  <a:pt x="158" y="349"/>
                  <a:pt x="166" y="352"/>
                </a:cubicBezTo>
                <a:cubicBezTo>
                  <a:pt x="176" y="357"/>
                  <a:pt x="185" y="358"/>
                  <a:pt x="194" y="361"/>
                </a:cubicBezTo>
                <a:cubicBezTo>
                  <a:pt x="205" y="364"/>
                  <a:pt x="214" y="364"/>
                  <a:pt x="222" y="364"/>
                </a:cubicBezTo>
                <a:cubicBezTo>
                  <a:pt x="233" y="364"/>
                  <a:pt x="242" y="364"/>
                  <a:pt x="252" y="361"/>
                </a:cubicBezTo>
                <a:cubicBezTo>
                  <a:pt x="262" y="358"/>
                  <a:pt x="270" y="357"/>
                  <a:pt x="279" y="352"/>
                </a:cubicBezTo>
                <a:cubicBezTo>
                  <a:pt x="288" y="349"/>
                  <a:pt x="296" y="345"/>
                  <a:pt x="303" y="338"/>
                </a:cubicBezTo>
                <a:cubicBezTo>
                  <a:pt x="312" y="333"/>
                  <a:pt x="319" y="329"/>
                  <a:pt x="325" y="323"/>
                </a:cubicBezTo>
                <a:cubicBezTo>
                  <a:pt x="332" y="316"/>
                  <a:pt x="339" y="307"/>
                  <a:pt x="343" y="300"/>
                </a:cubicBezTo>
                <a:cubicBezTo>
                  <a:pt x="348" y="292"/>
                  <a:pt x="353" y="284"/>
                  <a:pt x="356" y="276"/>
                </a:cubicBezTo>
                <a:cubicBezTo>
                  <a:pt x="360" y="267"/>
                  <a:pt x="362" y="258"/>
                  <a:pt x="365" y="250"/>
                </a:cubicBezTo>
                <a:cubicBezTo>
                  <a:pt x="366" y="239"/>
                  <a:pt x="368" y="230"/>
                  <a:pt x="368" y="219"/>
                </a:cubicBezTo>
                <a:close/>
                <a:moveTo>
                  <a:pt x="268" y="234"/>
                </a:moveTo>
                <a:cubicBezTo>
                  <a:pt x="283" y="277"/>
                  <a:pt x="290" y="313"/>
                  <a:pt x="292" y="323"/>
                </a:cubicBezTo>
                <a:cubicBezTo>
                  <a:pt x="320" y="304"/>
                  <a:pt x="340" y="273"/>
                  <a:pt x="345" y="239"/>
                </a:cubicBezTo>
                <a:cubicBezTo>
                  <a:pt x="343" y="238"/>
                  <a:pt x="308" y="227"/>
                  <a:pt x="268" y="23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9C72B6B-8C60-4F56-8789-6F2CC0DDAB88}"/>
              </a:ext>
            </a:extLst>
          </p:cNvPr>
          <p:cNvCxnSpPr>
            <a:cxnSpLocks/>
          </p:cNvCxnSpPr>
          <p:nvPr userDrawn="1"/>
        </p:nvCxnSpPr>
        <p:spPr>
          <a:xfrm>
            <a:off x="337256" y="6543085"/>
            <a:ext cx="10407726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7802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F9570A-E332-47E0-BA67-D653D6E34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BCE276-54BE-4BE6-8F5A-FF8A101468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4B4F70-0D17-4976-ADA1-C1EECA0745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E8D3EA-E33C-4C84-AC6E-F7024453DAFB}" type="datetimeFigureOut">
              <a:rPr lang="en-US" smtClean="0"/>
              <a:t>11-Sep-24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9E9878-A418-47BB-86D1-F09D4CCA3A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CA0B01-B451-4B43-B437-AFE01CC538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0BF9C-2498-402D-BE3E-7B323FADD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366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75" r:id="rId4"/>
    <p:sldLayoutId id="2147483651" r:id="rId5"/>
    <p:sldLayoutId id="2147483652" r:id="rId6"/>
    <p:sldLayoutId id="2147483653" r:id="rId7"/>
    <p:sldLayoutId id="2147483654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4" r:id="rId16"/>
    <p:sldLayoutId id="2147483665" r:id="rId17"/>
    <p:sldLayoutId id="2147483666" r:id="rId18"/>
    <p:sldLayoutId id="2147483667" r:id="rId19"/>
    <p:sldLayoutId id="2147483669" r:id="rId20"/>
    <p:sldLayoutId id="2147483671" r:id="rId21"/>
    <p:sldLayoutId id="2147483670" r:id="rId22"/>
    <p:sldLayoutId id="2147483672" r:id="rId23"/>
    <p:sldLayoutId id="2147483673" r:id="rId24"/>
    <p:sldLayoutId id="2147483674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cristina.gheorghe@hr-club.ro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png"/><Relationship Id="rId5" Type="http://schemas.openxmlformats.org/officeDocument/2006/relationships/hyperlink" Target="https://eur05.safelinks.protection.outlook.com/?url=https%3A%2F%2Fwww.joblandia.ro%2F%23%2F&amp;data=05%7C01%7Ccristina.gheorghe%40hr-club.ro%7Cfedb9008d7b848a00b2908dbdbb29f22%7C122ebffaf2ec43f081738fc178cf176c%7C0%7C0%7C638345332462032275%7CUnknown%7CTWFpbGZsb3d8eyJWIjoiMC4wLjAwMDAiLCJQIjoiV2luMzIiLCJBTiI6Ik1haWwiLCJXVCI6Mn0%3D%7C3000%7C%7C%7C&amp;sdata=a2lDOvhoUJOIIzpUF6E%2B%2BbMG27EOZ0LlPhi9iyGLGbc%3D&amp;reserved=0" TargetMode="External"/><Relationship Id="rId4" Type="http://schemas.openxmlformats.org/officeDocument/2006/relationships/image" Target="../media/image7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jpg"/><Relationship Id="rId17" Type="http://schemas.openxmlformats.org/officeDocument/2006/relationships/image" Target="../media/image18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11" Type="http://schemas.openxmlformats.org/officeDocument/2006/relationships/image" Target="../media/image12.jp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10" Type="http://schemas.openxmlformats.org/officeDocument/2006/relationships/image" Target="../media/image11.jpg"/><Relationship Id="rId19" Type="http://schemas.openxmlformats.org/officeDocument/2006/relationships/image" Target="../media/image20.png"/><Relationship Id="rId4" Type="http://schemas.openxmlformats.org/officeDocument/2006/relationships/image" Target="../media/image5.jpg"/><Relationship Id="rId9" Type="http://schemas.openxmlformats.org/officeDocument/2006/relationships/image" Target="../media/image10.jpg"/><Relationship Id="rId14" Type="http://schemas.openxmlformats.org/officeDocument/2006/relationships/image" Target="../media/image15.jpeg"/><Relationship Id="rId22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18" Type="http://schemas.openxmlformats.org/officeDocument/2006/relationships/image" Target="../media/image40.png"/><Relationship Id="rId26" Type="http://schemas.openxmlformats.org/officeDocument/2006/relationships/image" Target="../media/image48.png"/><Relationship Id="rId3" Type="http://schemas.openxmlformats.org/officeDocument/2006/relationships/image" Target="../media/image25.png"/><Relationship Id="rId21" Type="http://schemas.openxmlformats.org/officeDocument/2006/relationships/image" Target="../media/image43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17" Type="http://schemas.openxmlformats.org/officeDocument/2006/relationships/image" Target="../media/image39.png"/><Relationship Id="rId25" Type="http://schemas.openxmlformats.org/officeDocument/2006/relationships/image" Target="../media/image47.png"/><Relationship Id="rId2" Type="http://schemas.openxmlformats.org/officeDocument/2006/relationships/image" Target="../media/image3.png"/><Relationship Id="rId16" Type="http://schemas.openxmlformats.org/officeDocument/2006/relationships/image" Target="../media/image38.png"/><Relationship Id="rId20" Type="http://schemas.openxmlformats.org/officeDocument/2006/relationships/image" Target="../media/image42.png"/><Relationship Id="rId29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24" Type="http://schemas.openxmlformats.org/officeDocument/2006/relationships/image" Target="../media/image46.pn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23" Type="http://schemas.openxmlformats.org/officeDocument/2006/relationships/image" Target="../media/image45.png"/><Relationship Id="rId28" Type="http://schemas.openxmlformats.org/officeDocument/2006/relationships/image" Target="../media/image50.png"/><Relationship Id="rId10" Type="http://schemas.openxmlformats.org/officeDocument/2006/relationships/image" Target="../media/image32.png"/><Relationship Id="rId19" Type="http://schemas.openxmlformats.org/officeDocument/2006/relationships/image" Target="../media/image41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Relationship Id="rId22" Type="http://schemas.openxmlformats.org/officeDocument/2006/relationships/image" Target="../media/image44.png"/><Relationship Id="rId27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png"/><Relationship Id="rId18" Type="http://schemas.openxmlformats.org/officeDocument/2006/relationships/image" Target="../media/image67.png"/><Relationship Id="rId3" Type="http://schemas.openxmlformats.org/officeDocument/2006/relationships/image" Target="../media/image52.png"/><Relationship Id="rId21" Type="http://schemas.openxmlformats.org/officeDocument/2006/relationships/image" Target="../media/image70.png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17" Type="http://schemas.openxmlformats.org/officeDocument/2006/relationships/image" Target="../media/image66.png"/><Relationship Id="rId2" Type="http://schemas.openxmlformats.org/officeDocument/2006/relationships/image" Target="../media/image3.png"/><Relationship Id="rId16" Type="http://schemas.openxmlformats.org/officeDocument/2006/relationships/image" Target="../media/image65.png"/><Relationship Id="rId20" Type="http://schemas.openxmlformats.org/officeDocument/2006/relationships/image" Target="../media/image6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5" Type="http://schemas.openxmlformats.org/officeDocument/2006/relationships/image" Target="../media/image54.png"/><Relationship Id="rId15" Type="http://schemas.openxmlformats.org/officeDocument/2006/relationships/image" Target="../media/image64.jpeg"/><Relationship Id="rId23" Type="http://schemas.openxmlformats.org/officeDocument/2006/relationships/image" Target="../media/image72.png"/><Relationship Id="rId10" Type="http://schemas.openxmlformats.org/officeDocument/2006/relationships/image" Target="../media/image59.png"/><Relationship Id="rId19" Type="http://schemas.openxmlformats.org/officeDocument/2006/relationships/image" Target="../media/image68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Relationship Id="rId14" Type="http://schemas.openxmlformats.org/officeDocument/2006/relationships/image" Target="../media/image63.png"/><Relationship Id="rId22" Type="http://schemas.openxmlformats.org/officeDocument/2006/relationships/image" Target="../media/image7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ine 2">
            <a:extLst>
              <a:ext uri="{FF2B5EF4-FFF2-40B4-BE49-F238E27FC236}">
                <a16:creationId xmlns:a16="http://schemas.microsoft.com/office/drawing/2014/main" id="{A1F04A49-5C64-7D46-8BBA-82C0AA56C2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b="6306"/>
          <a:stretch/>
        </p:blipFill>
        <p:spPr>
          <a:xfrm>
            <a:off x="457200" y="457200"/>
            <a:ext cx="112776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241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73EDA34-AC70-4EA8-AD11-4672F732D681}"/>
              </a:ext>
            </a:extLst>
          </p:cNvPr>
          <p:cNvSpPr txBox="1"/>
          <p:nvPr/>
        </p:nvSpPr>
        <p:spPr>
          <a:xfrm>
            <a:off x="599025" y="908287"/>
            <a:ext cx="55739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4000" b="1" dirty="0">
                <a:solidFill>
                  <a:schemeClr val="bg1"/>
                </a:solidFill>
                <a:latin typeface="+mj-lt"/>
                <a:cs typeface="Rubik" panose="00000500000000000000" pitchFamily="2" charset="-79"/>
              </a:rPr>
              <a:t>Care este scopul nostru?</a:t>
            </a:r>
            <a:endParaRPr lang="en-US" sz="4000" b="1" dirty="0">
              <a:solidFill>
                <a:schemeClr val="bg1"/>
              </a:solidFill>
              <a:latin typeface="+mj-lt"/>
              <a:cs typeface="Rubik" panose="00000500000000000000" pitchFamily="2" charset="-79"/>
            </a:endParaRPr>
          </a:p>
        </p:txBody>
      </p:sp>
      <p:pic>
        <p:nvPicPr>
          <p:cNvPr id="26" name="Picture 25" descr="A picture containing text, clipart, sign&#10;&#10;Description automatically generated">
            <a:extLst>
              <a:ext uri="{FF2B5EF4-FFF2-40B4-BE49-F238E27FC236}">
                <a16:creationId xmlns:a16="http://schemas.microsoft.com/office/drawing/2014/main" id="{E581D827-0FA2-5309-7D22-7FC852C70D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403" y="336995"/>
            <a:ext cx="1835937" cy="88616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1F04A01-0D6D-6116-7F03-9B896F99C8B0}"/>
              </a:ext>
            </a:extLst>
          </p:cNvPr>
          <p:cNvSpPr txBox="1"/>
          <p:nvPr/>
        </p:nvSpPr>
        <p:spPr>
          <a:xfrm>
            <a:off x="406400" y="2031530"/>
            <a:ext cx="56896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o-RO" sz="2000" dirty="0">
                <a:solidFill>
                  <a:schemeClr val="bg1"/>
                </a:solidFill>
                <a:ea typeface="Calibri"/>
                <a:cs typeface="Calibri"/>
                <a:sym typeface="Calibri"/>
              </a:rPr>
              <a:t>Elevii să poată vizita companii din cât mai multe domenii pentru a afla ce este în spatele oricărui business și a le face cât mai ușoară alegerea domeniului în care vor să se dezvolte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o-RO" sz="2000" dirty="0">
                <a:solidFill>
                  <a:schemeClr val="bg1"/>
                </a:solidFill>
                <a:cs typeface="Calibri"/>
                <a:sym typeface="Calibri"/>
              </a:rPr>
              <a:t>Să reușim să aducem în vizită la companii elevi pe toată durata anului școlar, nu numai în perioadele alocate în </a:t>
            </a:r>
            <a:r>
              <a:rPr lang="ro-RO" sz="2000" i="1" dirty="0">
                <a:solidFill>
                  <a:schemeClr val="bg1"/>
                </a:solidFill>
                <a:cs typeface="Calibri"/>
                <a:sym typeface="Calibri"/>
              </a:rPr>
              <a:t>școala altfel </a:t>
            </a:r>
            <a:r>
              <a:rPr lang="ro-RO" sz="2000" dirty="0">
                <a:solidFill>
                  <a:schemeClr val="bg1"/>
                </a:solidFill>
                <a:cs typeface="Calibri"/>
                <a:sym typeface="Calibri"/>
              </a:rPr>
              <a:t>sau </a:t>
            </a:r>
            <a:r>
              <a:rPr lang="ro-RO" sz="2000" i="1" dirty="0">
                <a:solidFill>
                  <a:schemeClr val="bg1"/>
                </a:solidFill>
                <a:cs typeface="Calibri"/>
                <a:sym typeface="Calibri"/>
              </a:rPr>
              <a:t>săptămâna verde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o-RO" sz="2000" dirty="0">
                <a:solidFill>
                  <a:schemeClr val="bg1"/>
                </a:solidFill>
                <a:cs typeface="Calibri"/>
                <a:sym typeface="Calibri"/>
              </a:rPr>
              <a:t>Să atragem în </a:t>
            </a:r>
            <a:r>
              <a:rPr lang="ro-RO" sz="2000" b="1" dirty="0" err="1">
                <a:solidFill>
                  <a:schemeClr val="bg1"/>
                </a:solidFill>
                <a:cs typeface="Calibri"/>
                <a:sym typeface="Calibri"/>
              </a:rPr>
              <a:t>Joblandia</a:t>
            </a:r>
            <a:r>
              <a:rPr lang="ro-RO" sz="2000" dirty="0">
                <a:solidFill>
                  <a:schemeClr val="bg1"/>
                </a:solidFill>
                <a:cs typeface="Calibri"/>
                <a:sym typeface="Calibri"/>
              </a:rPr>
              <a:t> un număr mai mare de licee din mediul rural</a:t>
            </a:r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3" name="Imagine 2">
            <a:extLst>
              <a:ext uri="{FF2B5EF4-FFF2-40B4-BE49-F238E27FC236}">
                <a16:creationId xmlns:a16="http://schemas.microsoft.com/office/drawing/2014/main" id="{580C0F7F-31EC-B120-ACE8-EBA92DC488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987" y="1880610"/>
            <a:ext cx="5689600" cy="401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70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picture containing text, clipart, sign&#10;&#10;Description automatically generated">
            <a:extLst>
              <a:ext uri="{FF2B5EF4-FFF2-40B4-BE49-F238E27FC236}">
                <a16:creationId xmlns:a16="http://schemas.microsoft.com/office/drawing/2014/main" id="{E581D827-0FA2-5309-7D22-7FC852C70D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403" y="336995"/>
            <a:ext cx="1835937" cy="886163"/>
          </a:xfrm>
          <a:prstGeom prst="rect">
            <a:avLst/>
          </a:prstGeom>
        </p:spPr>
      </p:pic>
      <p:sp>
        <p:nvSpPr>
          <p:cNvPr id="13" name="CasetăText 12">
            <a:extLst>
              <a:ext uri="{FF2B5EF4-FFF2-40B4-BE49-F238E27FC236}">
                <a16:creationId xmlns:a16="http://schemas.microsoft.com/office/drawing/2014/main" id="{DB291374-5037-2910-597C-A78FFFDF41F3}"/>
              </a:ext>
            </a:extLst>
          </p:cNvPr>
          <p:cNvSpPr txBox="1"/>
          <p:nvPr/>
        </p:nvSpPr>
        <p:spPr>
          <a:xfrm>
            <a:off x="2914093" y="984264"/>
            <a:ext cx="6061231" cy="23661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o-RO" sz="1600" dirty="0">
                <a:solidFill>
                  <a:schemeClr val="bg1"/>
                </a:solidFill>
                <a:ea typeface="Calibri"/>
                <a:cs typeface="Calibri"/>
                <a:sym typeface="Calibri"/>
              </a:rPr>
              <a:t>Pentru mai multe detalii ne puteți contacta aici: </a:t>
            </a:r>
          </a:p>
          <a:p>
            <a:pPr marR="0" lvl="0" algn="ctr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o-RO" sz="1600" b="1" dirty="0">
                <a:solidFill>
                  <a:schemeClr val="bg1"/>
                </a:solidFill>
                <a:ea typeface="Calibri"/>
                <a:cs typeface="Calibri"/>
                <a:sym typeface="Calibri"/>
              </a:rPr>
              <a:t>CRISTINA GHEORGHE</a:t>
            </a:r>
          </a:p>
          <a:p>
            <a:pPr marL="0" marR="0" lvl="0" indent="0" algn="ctr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o-RO" sz="1600" b="0" i="0" u="none" strike="noStrike" cap="none" dirty="0">
                <a:solidFill>
                  <a:schemeClr val="bg1"/>
                </a:solidFill>
                <a:ea typeface="Tahoma"/>
                <a:cs typeface="Tahoma"/>
                <a:sym typeface="Tahoma"/>
              </a:rPr>
              <a:t>Manager proiect </a:t>
            </a:r>
            <a:r>
              <a:rPr lang="ro-RO" sz="1600" b="0" i="0" u="none" strike="noStrike" cap="none" dirty="0" err="1">
                <a:solidFill>
                  <a:schemeClr val="bg1"/>
                </a:solidFill>
                <a:ea typeface="Tahoma"/>
                <a:cs typeface="Tahoma"/>
                <a:sym typeface="Tahoma"/>
              </a:rPr>
              <a:t>Joblandia</a:t>
            </a:r>
            <a:endParaRPr lang="pt-BR" sz="1600" b="0" i="0" u="none" strike="noStrike" cap="none" dirty="0">
              <a:solidFill>
                <a:schemeClr val="bg1"/>
              </a:solidFill>
              <a:ea typeface="Tahoma"/>
              <a:cs typeface="Tahoma"/>
              <a:sym typeface="Tahoma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pt-BR" sz="1600" b="0" i="0" u="none" strike="noStrike" cap="none" dirty="0">
                <a:solidFill>
                  <a:schemeClr val="bg1"/>
                </a:solidFill>
                <a:ea typeface="Tahoma"/>
                <a:cs typeface="Tahoma"/>
                <a:sym typeface="Tahoma"/>
              </a:rPr>
              <a:t>e-mail: </a:t>
            </a:r>
            <a:r>
              <a:rPr lang="ro-RO" sz="1600" b="0" i="0" u="sng" strike="noStrike" cap="none" dirty="0" err="1">
                <a:solidFill>
                  <a:schemeClr val="bg1"/>
                </a:solidFill>
                <a:ea typeface="Tahoma"/>
                <a:cs typeface="Tahoma"/>
                <a:sym typeface="Tahom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cristina.gheorghe</a:t>
            </a:r>
            <a:r>
              <a:rPr lang="pt-BR" sz="1600" b="0" i="0" u="sng" strike="noStrike" cap="none" dirty="0">
                <a:solidFill>
                  <a:schemeClr val="bg1"/>
                </a:solidFill>
                <a:ea typeface="Tahoma"/>
                <a:cs typeface="Tahoma"/>
                <a:sym typeface="Tahom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@hr-club.ro</a:t>
            </a:r>
            <a:endParaRPr lang="pt-BR" sz="1600" b="0" i="0" u="none" strike="noStrike" cap="none" dirty="0">
              <a:solidFill>
                <a:schemeClr val="bg1"/>
              </a:solidFill>
              <a:ea typeface="Tahoma"/>
              <a:cs typeface="Tahoma"/>
              <a:sym typeface="Tahoma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pt-BR" sz="1600" b="0" i="0" u="none" strike="noStrike" cap="none" dirty="0">
                <a:solidFill>
                  <a:schemeClr val="bg1"/>
                </a:solidFill>
                <a:ea typeface="Tahoma"/>
                <a:cs typeface="Tahoma"/>
                <a:sym typeface="Tahoma"/>
              </a:rPr>
              <a:t>mobil:</a:t>
            </a:r>
            <a:r>
              <a:rPr lang="ro-RO" sz="1600" b="0" i="0" u="none" strike="noStrike" cap="none" dirty="0">
                <a:solidFill>
                  <a:schemeClr val="bg1"/>
                </a:solidFill>
                <a:ea typeface="Tahoma"/>
                <a:cs typeface="Tahoma"/>
                <a:sym typeface="Tahoma"/>
              </a:rPr>
              <a:t> 0749209545</a:t>
            </a:r>
          </a:p>
          <a:p>
            <a:pPr marL="0" marR="0" lvl="0" indent="0" algn="ctr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o-RO" sz="1600" dirty="0">
                <a:solidFill>
                  <a:schemeClr val="bg1"/>
                </a:solidFill>
                <a:ea typeface="Tahoma"/>
                <a:cs typeface="Tahoma"/>
                <a:sym typeface="Tahoma"/>
              </a:rPr>
              <a:t>Ne găsiți și pe</a:t>
            </a:r>
          </a:p>
        </p:txBody>
      </p:sp>
      <p:pic>
        <p:nvPicPr>
          <p:cNvPr id="14" name="Imagine 13">
            <a:extLst>
              <a:ext uri="{FF2B5EF4-FFF2-40B4-BE49-F238E27FC236}">
                <a16:creationId xmlns:a16="http://schemas.microsoft.com/office/drawing/2014/main" id="{E133BB51-9897-E149-17B4-6F0DF19D68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5421" y="3350425"/>
            <a:ext cx="2333625" cy="695325"/>
          </a:xfrm>
          <a:prstGeom prst="rect">
            <a:avLst/>
          </a:prstGeom>
        </p:spPr>
      </p:pic>
      <p:pic>
        <p:nvPicPr>
          <p:cNvPr id="2" name="Picture 1">
            <a:hlinkClick r:id="rId5"/>
            <a:extLst>
              <a:ext uri="{FF2B5EF4-FFF2-40B4-BE49-F238E27FC236}">
                <a16:creationId xmlns:a16="http://schemas.microsoft.com/office/drawing/2014/main" id="{9C271352-FE4D-2BA0-9871-DD93D72457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5647" y="4058036"/>
            <a:ext cx="6573175" cy="23680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93742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6BA58D9-9631-7BE7-55F9-C9D126A447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201"/>
          <a:stretch/>
        </p:blipFill>
        <p:spPr>
          <a:xfrm rot="16200000">
            <a:off x="-406997" y="932319"/>
            <a:ext cx="6445704" cy="4581069"/>
          </a:xfrm>
          <a:prstGeom prst="rect">
            <a:avLst/>
          </a:prstGeom>
        </p:spPr>
      </p:pic>
      <p:sp>
        <p:nvSpPr>
          <p:cNvPr id="60" name="Title 59">
            <a:extLst>
              <a:ext uri="{FF2B5EF4-FFF2-40B4-BE49-F238E27FC236}">
                <a16:creationId xmlns:a16="http://schemas.microsoft.com/office/drawing/2014/main" id="{6ED3A526-ED6B-48B5-8667-03BBB04C3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9349" y="935936"/>
            <a:ext cx="5379201" cy="844810"/>
          </a:xfrm>
        </p:spPr>
        <p:txBody>
          <a:bodyPr anchor="ctr"/>
          <a:lstStyle/>
          <a:p>
            <a:r>
              <a:rPr lang="ro-RO" dirty="0">
                <a:solidFill>
                  <a:schemeClr val="bg1"/>
                </a:solidFill>
              </a:rPr>
              <a:t>Ce este </a:t>
            </a:r>
            <a:r>
              <a:rPr lang="ro-RO" dirty="0" err="1">
                <a:solidFill>
                  <a:schemeClr val="bg1"/>
                </a:solidFill>
              </a:rPr>
              <a:t>Joblandia</a:t>
            </a:r>
            <a:r>
              <a:rPr lang="ro-RO" dirty="0">
                <a:solidFill>
                  <a:schemeClr val="bg1"/>
                </a:solidFill>
              </a:rPr>
              <a:t>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169F14C-DFB4-1532-5F33-92B46D5A5B16}"/>
              </a:ext>
            </a:extLst>
          </p:cNvPr>
          <p:cNvSpPr/>
          <p:nvPr/>
        </p:nvSpPr>
        <p:spPr>
          <a:xfrm>
            <a:off x="5879349" y="1523850"/>
            <a:ext cx="720000" cy="108000"/>
          </a:xfrm>
          <a:prstGeom prst="roundRect">
            <a:avLst>
              <a:gd name="adj" fmla="val 50000"/>
            </a:avLst>
          </a:prstGeom>
          <a:solidFill>
            <a:srgbClr val="8FE3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Picture 1" descr="A picture containing text, clipart, sign&#10;&#10;Description automatically generated">
            <a:extLst>
              <a:ext uri="{FF2B5EF4-FFF2-40B4-BE49-F238E27FC236}">
                <a16:creationId xmlns:a16="http://schemas.microsoft.com/office/drawing/2014/main" id="{5F63597B-FDF7-97D8-0733-913A85BF09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247" y="336996"/>
            <a:ext cx="1247093" cy="60194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1F1DC8F-A5B6-7642-9C77-B42F15EC8FCB}"/>
              </a:ext>
            </a:extLst>
          </p:cNvPr>
          <p:cNvSpPr txBox="1"/>
          <p:nvPr/>
        </p:nvSpPr>
        <p:spPr>
          <a:xfrm>
            <a:off x="5460620" y="2117926"/>
            <a:ext cx="6289357" cy="3780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 err="1">
                <a:solidFill>
                  <a:schemeClr val="bg1"/>
                </a:solidFill>
                <a:latin typeface="+mn-lt"/>
              </a:rPr>
              <a:t>Joblandia</a:t>
            </a:r>
            <a:r>
              <a:rPr lang="en-US" sz="1800" b="1" dirty="0">
                <a:solidFill>
                  <a:schemeClr val="bg1"/>
                </a:solidFill>
                <a:latin typeface="+mn-lt"/>
              </a:rPr>
              <a:t> </a:t>
            </a:r>
            <a:r>
              <a:rPr lang="en-US" sz="1800" b="1" dirty="0" err="1">
                <a:solidFill>
                  <a:schemeClr val="bg1"/>
                </a:solidFill>
                <a:latin typeface="+mn-lt"/>
              </a:rPr>
              <a:t>este</a:t>
            </a:r>
            <a:r>
              <a:rPr lang="en-US" sz="1800" b="1" dirty="0">
                <a:solidFill>
                  <a:schemeClr val="bg1"/>
                </a:solidFill>
                <a:latin typeface="+mn-lt"/>
              </a:rPr>
              <a:t> o </a:t>
            </a:r>
            <a:r>
              <a:rPr lang="en-US" sz="1800" b="1" dirty="0" err="1">
                <a:solidFill>
                  <a:schemeClr val="bg1"/>
                </a:solidFill>
                <a:latin typeface="+mn-lt"/>
              </a:rPr>
              <a:t>inovație</a:t>
            </a:r>
            <a:r>
              <a:rPr lang="en-US" sz="18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latin typeface="+mn-lt"/>
              </a:rPr>
              <a:t>în</a:t>
            </a:r>
            <a:r>
              <a:rPr lang="en-US" sz="18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latin typeface="+mn-lt"/>
              </a:rPr>
              <a:t>educația</a:t>
            </a:r>
            <a:r>
              <a:rPr lang="en-US" sz="18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latin typeface="+mn-lt"/>
              </a:rPr>
              <a:t>practică</a:t>
            </a:r>
            <a:r>
              <a:rPr lang="en-US" sz="18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latin typeface="+mn-lt"/>
              </a:rPr>
              <a:t>pentru</a:t>
            </a:r>
            <a:r>
              <a:rPr lang="en-US" sz="18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latin typeface="+mn-lt"/>
              </a:rPr>
              <a:t>tineri</a:t>
            </a:r>
            <a:r>
              <a:rPr lang="ro-RO" sz="1800" b="1" dirty="0">
                <a:solidFill>
                  <a:schemeClr val="bg1"/>
                </a:solidFill>
                <a:latin typeface="+mn-lt"/>
              </a:rPr>
              <a:t>i liceeni</a:t>
            </a:r>
            <a:r>
              <a:rPr lang="ro-RO" b="1" dirty="0">
                <a:solidFill>
                  <a:schemeClr val="bg1"/>
                </a:solidFill>
              </a:rPr>
              <a:t>, </a:t>
            </a:r>
            <a:r>
              <a:rPr lang="ro-RO" dirty="0">
                <a:solidFill>
                  <a:schemeClr val="bg1"/>
                </a:solidFill>
              </a:rPr>
              <a:t>inițiată de </a:t>
            </a:r>
            <a:r>
              <a:rPr lang="ro-RO" b="1" dirty="0">
                <a:solidFill>
                  <a:schemeClr val="bg1"/>
                </a:solidFill>
              </a:rPr>
              <a:t>HR Club </a:t>
            </a:r>
            <a:r>
              <a:rPr lang="ro-RO" dirty="0">
                <a:solidFill>
                  <a:schemeClr val="bg1"/>
                </a:solidFill>
              </a:rPr>
              <a:t>– Asociația Profesioniștilor în Resurse Umane din România. 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</a:rPr>
              <a:t>Prima </a:t>
            </a:r>
            <a:r>
              <a:rPr lang="en-US" sz="1800" b="0" dirty="0" err="1">
                <a:solidFill>
                  <a:schemeClr val="bg1"/>
                </a:solidFill>
                <a:latin typeface="+mn-lt"/>
              </a:rPr>
              <a:t>platformă</a:t>
            </a:r>
            <a:r>
              <a:rPr lang="en-US" sz="1800" b="0" dirty="0">
                <a:solidFill>
                  <a:schemeClr val="bg1"/>
                </a:solidFill>
                <a:latin typeface="+mn-lt"/>
              </a:rPr>
              <a:t> care </a:t>
            </a:r>
            <a:r>
              <a:rPr lang="en-US" sz="1800" b="0" dirty="0" err="1">
                <a:solidFill>
                  <a:schemeClr val="bg1"/>
                </a:solidFill>
                <a:latin typeface="+mn-lt"/>
              </a:rPr>
              <a:t>faciliteaz</a:t>
            </a:r>
            <a:r>
              <a:rPr lang="ro-RO" sz="1800" b="0" dirty="0">
                <a:solidFill>
                  <a:schemeClr val="bg1"/>
                </a:solidFill>
                <a:latin typeface="+mn-lt"/>
              </a:rPr>
              <a:t>ă</a:t>
            </a:r>
            <a:r>
              <a:rPr lang="en-US" sz="1800" b="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b="0" dirty="0" err="1">
                <a:solidFill>
                  <a:schemeClr val="bg1"/>
                </a:solidFill>
                <a:latin typeface="+mn-lt"/>
              </a:rPr>
              <a:t>legatur</a:t>
            </a:r>
            <a:r>
              <a:rPr lang="ro-RO" dirty="0">
                <a:solidFill>
                  <a:schemeClr val="bg1"/>
                </a:solidFill>
              </a:rPr>
              <a:t>a</a:t>
            </a:r>
            <a:r>
              <a:rPr lang="en-US" sz="1800" b="0" dirty="0">
                <a:solidFill>
                  <a:schemeClr val="bg1"/>
                </a:solidFill>
                <a:latin typeface="+mn-lt"/>
              </a:rPr>
              <a:t> </a:t>
            </a:r>
            <a:r>
              <a:rPr lang="ro-RO" sz="1800" b="0" dirty="0">
                <a:solidFill>
                  <a:schemeClr val="bg1"/>
                </a:solidFill>
                <a:latin typeface="+mn-lt"/>
              </a:rPr>
              <a:t>î</a:t>
            </a:r>
            <a:r>
              <a:rPr lang="en-US" sz="1800" b="0" dirty="0" err="1">
                <a:solidFill>
                  <a:schemeClr val="bg1"/>
                </a:solidFill>
                <a:latin typeface="+mn-lt"/>
              </a:rPr>
              <a:t>ntre</a:t>
            </a:r>
            <a:r>
              <a:rPr lang="en-US" sz="1800" b="0" dirty="0">
                <a:solidFill>
                  <a:schemeClr val="bg1"/>
                </a:solidFill>
                <a:latin typeface="+mn-lt"/>
              </a:rPr>
              <a:t>  </a:t>
            </a:r>
            <a:r>
              <a:rPr lang="en-US" sz="1800" b="0" dirty="0" err="1">
                <a:solidFill>
                  <a:schemeClr val="bg1"/>
                </a:solidFill>
                <a:latin typeface="+mn-lt"/>
              </a:rPr>
              <a:t>licee</a:t>
            </a:r>
            <a:r>
              <a:rPr lang="en-US" sz="1800" b="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ș</a:t>
            </a:r>
            <a:r>
              <a:rPr lang="en-US" sz="1800" b="0" dirty="0" err="1">
                <a:solidFill>
                  <a:schemeClr val="bg1"/>
                </a:solidFill>
                <a:latin typeface="+mn-lt"/>
              </a:rPr>
              <a:t>i</a:t>
            </a:r>
            <a:r>
              <a:rPr lang="en-US" sz="1800" b="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b="0" dirty="0" err="1">
                <a:solidFill>
                  <a:schemeClr val="bg1"/>
                </a:solidFill>
                <a:latin typeface="+mn-lt"/>
              </a:rPr>
              <a:t>companii</a:t>
            </a:r>
            <a:r>
              <a:rPr lang="en-US" sz="1800" b="0" dirty="0">
                <a:solidFill>
                  <a:schemeClr val="bg1"/>
                </a:solidFill>
                <a:latin typeface="+mn-lt"/>
              </a:rPr>
              <a:t> cu </a:t>
            </a:r>
            <a:r>
              <a:rPr lang="en-US" sz="1800" b="0" dirty="0" err="1">
                <a:solidFill>
                  <a:schemeClr val="bg1"/>
                </a:solidFill>
                <a:latin typeface="+mn-lt"/>
              </a:rPr>
              <a:t>scopul</a:t>
            </a:r>
            <a:r>
              <a:rPr lang="en-US" sz="1800" b="0" dirty="0">
                <a:solidFill>
                  <a:schemeClr val="bg1"/>
                </a:solidFill>
                <a:latin typeface="+mn-lt"/>
              </a:rPr>
              <a:t> de a </a:t>
            </a:r>
            <a:r>
              <a:rPr lang="en-US" sz="1800" b="0" dirty="0" err="1">
                <a:solidFill>
                  <a:schemeClr val="bg1"/>
                </a:solidFill>
                <a:latin typeface="+mn-lt"/>
              </a:rPr>
              <a:t>oferi</a:t>
            </a:r>
            <a:r>
              <a:rPr lang="en-US" sz="1800" b="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b="0" dirty="0" err="1">
                <a:solidFill>
                  <a:schemeClr val="bg1"/>
                </a:solidFill>
                <a:latin typeface="+mn-lt"/>
              </a:rPr>
              <a:t>adolescen</a:t>
            </a:r>
            <a:r>
              <a:rPr lang="ro-RO" sz="1800" b="0" dirty="0">
                <a:solidFill>
                  <a:schemeClr val="bg1"/>
                </a:solidFill>
                <a:latin typeface="+mn-lt"/>
              </a:rPr>
              <a:t>ț</a:t>
            </a:r>
            <a:r>
              <a:rPr lang="en-US" sz="1800" b="0" dirty="0" err="1">
                <a:solidFill>
                  <a:schemeClr val="bg1"/>
                </a:solidFill>
                <a:latin typeface="+mn-lt"/>
              </a:rPr>
              <a:t>ilor</a:t>
            </a:r>
            <a:r>
              <a:rPr lang="en-US" sz="1800" b="0" dirty="0">
                <a:solidFill>
                  <a:schemeClr val="bg1"/>
                </a:solidFill>
                <a:latin typeface="+mn-lt"/>
              </a:rPr>
              <a:t> o </a:t>
            </a:r>
            <a:r>
              <a:rPr lang="en-US" sz="1800" b="0" dirty="0" err="1">
                <a:solidFill>
                  <a:schemeClr val="bg1"/>
                </a:solidFill>
                <a:latin typeface="+mn-lt"/>
              </a:rPr>
              <a:t>perspectiv</a:t>
            </a:r>
            <a:r>
              <a:rPr lang="ro-RO" sz="1800" b="0" dirty="0">
                <a:solidFill>
                  <a:schemeClr val="bg1"/>
                </a:solidFill>
                <a:latin typeface="+mn-lt"/>
              </a:rPr>
              <a:t>ă</a:t>
            </a:r>
            <a:r>
              <a:rPr lang="en-US" sz="1800" b="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b="0" dirty="0" err="1">
                <a:solidFill>
                  <a:schemeClr val="bg1"/>
                </a:solidFill>
                <a:latin typeface="+mn-lt"/>
              </a:rPr>
              <a:t>practic</a:t>
            </a:r>
            <a:r>
              <a:rPr lang="ro-RO" sz="1800" b="0" dirty="0">
                <a:solidFill>
                  <a:schemeClr val="bg1"/>
                </a:solidFill>
                <a:latin typeface="+mn-lt"/>
              </a:rPr>
              <a:t>ă</a:t>
            </a:r>
            <a:r>
              <a:rPr lang="en-US" sz="1800" b="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b="0" dirty="0" err="1">
                <a:solidFill>
                  <a:schemeClr val="bg1"/>
                </a:solidFill>
                <a:latin typeface="+mn-lt"/>
              </a:rPr>
              <a:t>asupra</a:t>
            </a:r>
            <a:r>
              <a:rPr lang="en-US" sz="1800" b="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b="0" dirty="0" err="1">
                <a:solidFill>
                  <a:schemeClr val="bg1"/>
                </a:solidFill>
                <a:latin typeface="+mn-lt"/>
              </a:rPr>
              <a:t>organiza</a:t>
            </a:r>
            <a:r>
              <a:rPr lang="ro-RO" sz="1800" b="0" dirty="0">
                <a:solidFill>
                  <a:schemeClr val="bg1"/>
                </a:solidFill>
                <a:latin typeface="+mn-lt"/>
              </a:rPr>
              <a:t>ț</a:t>
            </a:r>
            <a:r>
              <a:rPr lang="en-US" sz="1800" b="0" dirty="0" err="1">
                <a:solidFill>
                  <a:schemeClr val="bg1"/>
                </a:solidFill>
                <a:latin typeface="+mn-lt"/>
              </a:rPr>
              <a:t>iilor</a:t>
            </a:r>
            <a:r>
              <a:rPr lang="en-US" sz="1800" b="0" dirty="0">
                <a:solidFill>
                  <a:schemeClr val="bg1"/>
                </a:solidFill>
                <a:latin typeface="+mn-lt"/>
              </a:rPr>
              <a:t> </a:t>
            </a:r>
            <a:r>
              <a:rPr lang="ro-RO" sz="1800" b="0" dirty="0">
                <a:solidFill>
                  <a:schemeClr val="bg1"/>
                </a:solidFill>
                <a:latin typeface="+mn-lt"/>
              </a:rPr>
              <a:t>ș</a:t>
            </a:r>
            <a:r>
              <a:rPr lang="en-US" sz="1800" b="0" dirty="0" err="1">
                <a:solidFill>
                  <a:schemeClr val="bg1"/>
                </a:solidFill>
                <a:latin typeface="+mn-lt"/>
              </a:rPr>
              <a:t>i</a:t>
            </a:r>
            <a:r>
              <a:rPr lang="en-US" sz="1800" b="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b="0" dirty="0" err="1">
                <a:solidFill>
                  <a:schemeClr val="bg1"/>
                </a:solidFill>
                <a:latin typeface="+mn-lt"/>
              </a:rPr>
              <a:t>joburilor</a:t>
            </a:r>
            <a:r>
              <a:rPr lang="en-US" sz="1800" b="0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sz="1800" b="0" dirty="0" err="1">
                <a:solidFill>
                  <a:schemeClr val="bg1"/>
                </a:solidFill>
                <a:latin typeface="+mn-lt"/>
              </a:rPr>
              <a:t>sprijinindu-i</a:t>
            </a:r>
            <a:r>
              <a:rPr lang="en-US" sz="1800" b="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b="0" dirty="0" err="1">
                <a:solidFill>
                  <a:schemeClr val="bg1"/>
                </a:solidFill>
                <a:latin typeface="+mn-lt"/>
              </a:rPr>
              <a:t>astfel</a:t>
            </a:r>
            <a:r>
              <a:rPr lang="en-US" sz="1800" b="0" dirty="0">
                <a:solidFill>
                  <a:schemeClr val="bg1"/>
                </a:solidFill>
                <a:latin typeface="+mn-lt"/>
              </a:rPr>
              <a:t> s</a:t>
            </a:r>
            <a:r>
              <a:rPr lang="ro-RO" sz="1800" b="0" dirty="0">
                <a:solidFill>
                  <a:schemeClr val="bg1"/>
                </a:solidFill>
                <a:latin typeface="+mn-lt"/>
              </a:rPr>
              <a:t>ă</a:t>
            </a:r>
            <a:r>
              <a:rPr lang="en-US" sz="1800" b="0" dirty="0">
                <a:solidFill>
                  <a:schemeClr val="bg1"/>
                </a:solidFill>
                <a:latin typeface="+mn-lt"/>
              </a:rPr>
              <a:t>-</a:t>
            </a:r>
            <a:r>
              <a:rPr lang="ro-RO" sz="1800" b="0" dirty="0">
                <a:solidFill>
                  <a:schemeClr val="bg1"/>
                </a:solidFill>
                <a:latin typeface="+mn-lt"/>
              </a:rPr>
              <a:t>ș</a:t>
            </a:r>
            <a:r>
              <a:rPr lang="en-US" sz="1800" b="0" dirty="0" err="1">
                <a:solidFill>
                  <a:schemeClr val="bg1"/>
                </a:solidFill>
                <a:latin typeface="+mn-lt"/>
              </a:rPr>
              <a:t>i</a:t>
            </a:r>
            <a:r>
              <a:rPr lang="en-US" sz="1800" b="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b="0" dirty="0" err="1">
                <a:solidFill>
                  <a:schemeClr val="bg1"/>
                </a:solidFill>
                <a:latin typeface="+mn-lt"/>
              </a:rPr>
              <a:t>aleag</a:t>
            </a:r>
            <a:r>
              <a:rPr lang="ro-RO" sz="1800" b="0" dirty="0">
                <a:solidFill>
                  <a:schemeClr val="bg1"/>
                </a:solidFill>
                <a:latin typeface="+mn-lt"/>
              </a:rPr>
              <a:t>ă</a:t>
            </a:r>
            <a:r>
              <a:rPr lang="en-US" sz="1800" b="0" dirty="0">
                <a:solidFill>
                  <a:schemeClr val="bg1"/>
                </a:solidFill>
                <a:latin typeface="+mn-lt"/>
              </a:rPr>
              <a:t> c</a:t>
            </a:r>
            <a:r>
              <a:rPr lang="ro-RO" sz="1800" b="0" dirty="0">
                <a:solidFill>
                  <a:schemeClr val="bg1"/>
                </a:solidFill>
                <a:latin typeface="+mn-lt"/>
              </a:rPr>
              <a:t>â</a:t>
            </a:r>
            <a:r>
              <a:rPr lang="en-US" sz="1800" b="0" dirty="0">
                <a:solidFill>
                  <a:schemeClr val="bg1"/>
                </a:solidFill>
                <a:latin typeface="+mn-lt"/>
              </a:rPr>
              <a:t>t </a:t>
            </a:r>
            <a:r>
              <a:rPr lang="en-US" sz="1800" b="0" dirty="0" err="1">
                <a:solidFill>
                  <a:schemeClr val="bg1"/>
                </a:solidFill>
                <a:latin typeface="+mn-lt"/>
              </a:rPr>
              <a:t>mai</a:t>
            </a:r>
            <a:r>
              <a:rPr lang="en-US" sz="1800" b="0" dirty="0">
                <a:solidFill>
                  <a:schemeClr val="bg1"/>
                </a:solidFill>
                <a:latin typeface="+mn-lt"/>
              </a:rPr>
              <a:t> </a:t>
            </a:r>
            <a:r>
              <a:rPr lang="ro-RO" sz="1800" b="0" dirty="0">
                <a:solidFill>
                  <a:schemeClr val="bg1"/>
                </a:solidFill>
                <a:latin typeface="+mn-lt"/>
              </a:rPr>
              <a:t>i</a:t>
            </a:r>
            <a:r>
              <a:rPr lang="en-US" sz="1800" b="0" dirty="0" err="1">
                <a:solidFill>
                  <a:schemeClr val="bg1"/>
                </a:solidFill>
                <a:latin typeface="+mn-lt"/>
              </a:rPr>
              <a:t>nformat</a:t>
            </a:r>
            <a:r>
              <a:rPr lang="en-US" sz="1800" b="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b="0" dirty="0" err="1">
                <a:solidFill>
                  <a:schemeClr val="bg1"/>
                </a:solidFill>
                <a:latin typeface="+mn-lt"/>
              </a:rPr>
              <a:t>cariera</a:t>
            </a:r>
            <a:r>
              <a:rPr lang="en-US" sz="1800" b="0" dirty="0">
                <a:solidFill>
                  <a:schemeClr val="bg1"/>
                </a:solidFill>
                <a:latin typeface="+mn-lt"/>
              </a:rPr>
              <a:t>.</a:t>
            </a:r>
            <a:r>
              <a:rPr lang="en-US" sz="1800" b="0" dirty="0">
                <a:latin typeface="+mn-lt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o-RO" sz="1800" b="1" dirty="0" err="1">
                <a:solidFill>
                  <a:schemeClr val="bg1"/>
                </a:solidFill>
                <a:latin typeface="+mn-lt"/>
              </a:rPr>
              <a:t>Joblandia</a:t>
            </a:r>
            <a:r>
              <a:rPr lang="ro-RO" sz="1800" b="0" dirty="0">
                <a:solidFill>
                  <a:schemeClr val="bg1"/>
                </a:solidFill>
                <a:latin typeface="+mn-lt"/>
              </a:rPr>
              <a:t> a fost lansată în luna martie 2023 iar numărul companiilor și liceelor care ni se alătură crește permanent.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127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picture containing text, clipart, sign&#10;&#10;Description automatically generated">
            <a:extLst>
              <a:ext uri="{FF2B5EF4-FFF2-40B4-BE49-F238E27FC236}">
                <a16:creationId xmlns:a16="http://schemas.microsoft.com/office/drawing/2014/main" id="{E581D827-0FA2-5309-7D22-7FC852C70D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403" y="336995"/>
            <a:ext cx="1835937" cy="886163"/>
          </a:xfrm>
          <a:prstGeom prst="rect">
            <a:avLst/>
          </a:prstGeom>
        </p:spPr>
      </p:pic>
      <p:sp>
        <p:nvSpPr>
          <p:cNvPr id="6" name="Title 59">
            <a:extLst>
              <a:ext uri="{FF2B5EF4-FFF2-40B4-BE49-F238E27FC236}">
                <a16:creationId xmlns:a16="http://schemas.microsoft.com/office/drawing/2014/main" id="{FF5347CB-10DB-5948-AF5B-F8481B6BFB67}"/>
              </a:ext>
            </a:extLst>
          </p:cNvPr>
          <p:cNvSpPr txBox="1">
            <a:spLocks/>
          </p:cNvSpPr>
          <p:nvPr/>
        </p:nvSpPr>
        <p:spPr>
          <a:xfrm>
            <a:off x="902970" y="565485"/>
            <a:ext cx="9057433" cy="1483891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4000" b="1" dirty="0">
                <a:solidFill>
                  <a:schemeClr val="bg1"/>
                </a:solidFill>
              </a:rPr>
              <a:t>Companii înscrise în </a:t>
            </a:r>
            <a:r>
              <a:rPr lang="ro-RO" sz="4000" b="1" dirty="0" err="1">
                <a:solidFill>
                  <a:schemeClr val="bg1"/>
                </a:solidFill>
              </a:rPr>
              <a:t>Joblandia</a:t>
            </a:r>
            <a:endParaRPr lang="en-US" sz="4000" b="1" dirty="0">
              <a:solidFill>
                <a:schemeClr val="bg1"/>
              </a:solidFill>
            </a:endParaRPr>
          </a:p>
        </p:txBody>
      </p:sp>
      <p:pic>
        <p:nvPicPr>
          <p:cNvPr id="4" name="Picture 3" descr="A blue rectangle with white text&#10;&#10;Description automatically generated">
            <a:extLst>
              <a:ext uri="{FF2B5EF4-FFF2-40B4-BE49-F238E27FC236}">
                <a16:creationId xmlns:a16="http://schemas.microsoft.com/office/drawing/2014/main" id="{1BF8FC2E-90D1-6641-BF0C-DA7FB858D8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91" y="2277624"/>
            <a:ext cx="1133688" cy="575841"/>
          </a:xfrm>
          <a:prstGeom prst="rect">
            <a:avLst/>
          </a:prstGeom>
        </p:spPr>
      </p:pic>
      <p:pic>
        <p:nvPicPr>
          <p:cNvPr id="7" name="Picture 6" descr="A blue text on a white background&#10;&#10;Description automatically generated">
            <a:extLst>
              <a:ext uri="{FF2B5EF4-FFF2-40B4-BE49-F238E27FC236}">
                <a16:creationId xmlns:a16="http://schemas.microsoft.com/office/drawing/2014/main" id="{25EC0188-44C5-F14B-B1C3-9921DCC032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586" y="3587286"/>
            <a:ext cx="1367142" cy="879781"/>
          </a:xfrm>
          <a:prstGeom prst="rect">
            <a:avLst/>
          </a:prstGeom>
        </p:spPr>
      </p:pic>
      <p:pic>
        <p:nvPicPr>
          <p:cNvPr id="9" name="Picture 8" descr="A logo of a company&#10;&#10;Description automatically generated">
            <a:extLst>
              <a:ext uri="{FF2B5EF4-FFF2-40B4-BE49-F238E27FC236}">
                <a16:creationId xmlns:a16="http://schemas.microsoft.com/office/drawing/2014/main" id="{8566DD75-F4DB-2D4B-BA60-89DF12BE52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044" y="2184480"/>
            <a:ext cx="1201542" cy="858244"/>
          </a:xfrm>
          <a:prstGeom prst="rect">
            <a:avLst/>
          </a:prstGeom>
        </p:spPr>
      </p:pic>
      <p:pic>
        <p:nvPicPr>
          <p:cNvPr id="11" name="Picture 10" descr="A blue and white logo&#10;&#10;Description automatically generated">
            <a:extLst>
              <a:ext uri="{FF2B5EF4-FFF2-40B4-BE49-F238E27FC236}">
                <a16:creationId xmlns:a16="http://schemas.microsoft.com/office/drawing/2014/main" id="{4F67BC82-23D5-5047-807B-AFA9EF72D7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857" y="2140566"/>
            <a:ext cx="1285989" cy="89070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C736A36-1DB6-CE41-AF0D-25CE80C90AD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10351" y="2107583"/>
            <a:ext cx="1104085" cy="1104085"/>
          </a:xfrm>
          <a:prstGeom prst="rect">
            <a:avLst/>
          </a:prstGeom>
        </p:spPr>
      </p:pic>
      <p:pic>
        <p:nvPicPr>
          <p:cNvPr id="16" name="Picture 15" descr="A logo of a company&#10;&#10;Description automatically generated">
            <a:extLst>
              <a:ext uri="{FF2B5EF4-FFF2-40B4-BE49-F238E27FC236}">
                <a16:creationId xmlns:a16="http://schemas.microsoft.com/office/drawing/2014/main" id="{C72CE1C5-2BF1-C646-8C11-3E29302B534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0753" y="3437516"/>
            <a:ext cx="1121076" cy="1121076"/>
          </a:xfrm>
          <a:prstGeom prst="rect">
            <a:avLst/>
          </a:prstGeom>
        </p:spPr>
      </p:pic>
      <p:pic>
        <p:nvPicPr>
          <p:cNvPr id="18" name="Picture 17" descr="A red and green logo&#10;&#10;Description automatically generated">
            <a:extLst>
              <a:ext uri="{FF2B5EF4-FFF2-40B4-BE49-F238E27FC236}">
                <a16:creationId xmlns:a16="http://schemas.microsoft.com/office/drawing/2014/main" id="{96445901-CA22-FC47-957B-4522203B943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462" y="3384181"/>
            <a:ext cx="1285989" cy="1285989"/>
          </a:xfrm>
          <a:prstGeom prst="rect">
            <a:avLst/>
          </a:prstGeom>
        </p:spPr>
      </p:pic>
      <p:pic>
        <p:nvPicPr>
          <p:cNvPr id="20" name="Picture 19" descr="A logo of a lion&#10;&#10;Description automatically generated">
            <a:extLst>
              <a:ext uri="{FF2B5EF4-FFF2-40B4-BE49-F238E27FC236}">
                <a16:creationId xmlns:a16="http://schemas.microsoft.com/office/drawing/2014/main" id="{FC79B15F-31CF-8242-95BA-F3AE912402B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396" y="3392146"/>
            <a:ext cx="1212375" cy="1212375"/>
          </a:xfrm>
          <a:prstGeom prst="rect">
            <a:avLst/>
          </a:prstGeom>
        </p:spPr>
      </p:pic>
      <p:pic>
        <p:nvPicPr>
          <p:cNvPr id="22" name="Picture 21" descr="A white circle with red text&#10;&#10;Description automatically generated">
            <a:extLst>
              <a:ext uri="{FF2B5EF4-FFF2-40B4-BE49-F238E27FC236}">
                <a16:creationId xmlns:a16="http://schemas.microsoft.com/office/drawing/2014/main" id="{3568DCAB-FDEB-AE44-A259-63F851F9255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2303" y="2005388"/>
            <a:ext cx="999726" cy="999726"/>
          </a:xfrm>
          <a:prstGeom prst="rect">
            <a:avLst/>
          </a:prstGeom>
        </p:spPr>
      </p:pic>
      <p:pic>
        <p:nvPicPr>
          <p:cNvPr id="24" name="Picture 23" descr="A blue ball with white text&#10;&#10;Description automatically generated">
            <a:extLst>
              <a:ext uri="{FF2B5EF4-FFF2-40B4-BE49-F238E27FC236}">
                <a16:creationId xmlns:a16="http://schemas.microsoft.com/office/drawing/2014/main" id="{97279601-D8A6-424E-BC30-7771795732F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1890" y="3392146"/>
            <a:ext cx="1008428" cy="100842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2673558D-EE50-0251-FB2D-789A1C683B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2290" y="2005388"/>
            <a:ext cx="968895" cy="968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13F7256E-650D-6F73-36A7-D6C0206375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03" y="4802648"/>
            <a:ext cx="1121076" cy="1121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ine 2">
            <a:extLst>
              <a:ext uri="{FF2B5EF4-FFF2-40B4-BE49-F238E27FC236}">
                <a16:creationId xmlns:a16="http://schemas.microsoft.com/office/drawing/2014/main" id="{14058017-57CA-7C4F-AF7A-F605A5C61F8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075989" y="3551588"/>
            <a:ext cx="1328010" cy="752821"/>
          </a:xfrm>
          <a:prstGeom prst="rect">
            <a:avLst/>
          </a:prstGeom>
        </p:spPr>
      </p:pic>
      <p:pic>
        <p:nvPicPr>
          <p:cNvPr id="13" name="Imagine 12">
            <a:extLst>
              <a:ext uri="{FF2B5EF4-FFF2-40B4-BE49-F238E27FC236}">
                <a16:creationId xmlns:a16="http://schemas.microsoft.com/office/drawing/2014/main" id="{801E117E-A51B-B5E6-32B5-E314B7C57F0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483673" y="3300498"/>
            <a:ext cx="1114425" cy="1095375"/>
          </a:xfrm>
          <a:prstGeom prst="rect">
            <a:avLst/>
          </a:prstGeom>
        </p:spPr>
      </p:pic>
      <p:pic>
        <p:nvPicPr>
          <p:cNvPr id="15" name="Imagine 14">
            <a:extLst>
              <a:ext uri="{FF2B5EF4-FFF2-40B4-BE49-F238E27FC236}">
                <a16:creationId xmlns:a16="http://schemas.microsoft.com/office/drawing/2014/main" id="{C28AA523-764D-9A64-00B7-C2E8B54E746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957735" y="2005388"/>
            <a:ext cx="1104900" cy="1076325"/>
          </a:xfrm>
          <a:prstGeom prst="rect">
            <a:avLst/>
          </a:prstGeom>
        </p:spPr>
      </p:pic>
      <p:pic>
        <p:nvPicPr>
          <p:cNvPr id="19" name="Imagine 18">
            <a:extLst>
              <a:ext uri="{FF2B5EF4-FFF2-40B4-BE49-F238E27FC236}">
                <a16:creationId xmlns:a16="http://schemas.microsoft.com/office/drawing/2014/main" id="{E8689C88-CCEC-7271-7A9D-69DEC748814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035195" y="4853599"/>
            <a:ext cx="1114425" cy="1019175"/>
          </a:xfrm>
          <a:prstGeom prst="rect">
            <a:avLst/>
          </a:prstGeom>
        </p:spPr>
      </p:pic>
      <p:pic>
        <p:nvPicPr>
          <p:cNvPr id="23" name="Imagine 22">
            <a:extLst>
              <a:ext uri="{FF2B5EF4-FFF2-40B4-BE49-F238E27FC236}">
                <a16:creationId xmlns:a16="http://schemas.microsoft.com/office/drawing/2014/main" id="{5CEAA275-0DDA-96D5-FE79-076659982A06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40546" y="4830369"/>
            <a:ext cx="1333500" cy="952500"/>
          </a:xfrm>
          <a:prstGeom prst="rect">
            <a:avLst/>
          </a:prstGeom>
        </p:spPr>
      </p:pic>
      <p:pic>
        <p:nvPicPr>
          <p:cNvPr id="27" name="Imagine 26">
            <a:extLst>
              <a:ext uri="{FF2B5EF4-FFF2-40B4-BE49-F238E27FC236}">
                <a16:creationId xmlns:a16="http://schemas.microsoft.com/office/drawing/2014/main" id="{7DFC1D22-D774-C9C0-831D-81EF22ED65BE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924197" y="4948850"/>
            <a:ext cx="1409700" cy="828675"/>
          </a:xfrm>
          <a:prstGeom prst="rect">
            <a:avLst/>
          </a:prstGeom>
        </p:spPr>
      </p:pic>
      <p:pic>
        <p:nvPicPr>
          <p:cNvPr id="29" name="Imagine 28">
            <a:extLst>
              <a:ext uri="{FF2B5EF4-FFF2-40B4-BE49-F238E27FC236}">
                <a16:creationId xmlns:a16="http://schemas.microsoft.com/office/drawing/2014/main" id="{6DFC7468-60AC-7D14-0311-E216AA57FB53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715749" y="4903874"/>
            <a:ext cx="1123950" cy="828675"/>
          </a:xfrm>
          <a:prstGeom prst="rect">
            <a:avLst/>
          </a:prstGeom>
        </p:spPr>
      </p:pic>
      <p:pic>
        <p:nvPicPr>
          <p:cNvPr id="31" name="Imagine 30">
            <a:extLst>
              <a:ext uri="{FF2B5EF4-FFF2-40B4-BE49-F238E27FC236}">
                <a16:creationId xmlns:a16="http://schemas.microsoft.com/office/drawing/2014/main" id="{0561511D-A944-BCEA-AF54-4E180E780E1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670549" y="4803861"/>
            <a:ext cx="1162050" cy="1028700"/>
          </a:xfrm>
          <a:prstGeom prst="rect">
            <a:avLst/>
          </a:prstGeom>
        </p:spPr>
      </p:pic>
      <p:pic>
        <p:nvPicPr>
          <p:cNvPr id="1025" name="Imagine 1024">
            <a:extLst>
              <a:ext uri="{FF2B5EF4-FFF2-40B4-BE49-F238E27FC236}">
                <a16:creationId xmlns:a16="http://schemas.microsoft.com/office/drawing/2014/main" id="{C415B14F-730D-A928-1E1C-418856A9B22F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089753" y="4810738"/>
            <a:ext cx="1114425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902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picture containing text, clipart, sign&#10;&#10;Description automatically generated">
            <a:extLst>
              <a:ext uri="{FF2B5EF4-FFF2-40B4-BE49-F238E27FC236}">
                <a16:creationId xmlns:a16="http://schemas.microsoft.com/office/drawing/2014/main" id="{E581D827-0FA2-5309-7D22-7FC852C70D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403" y="336995"/>
            <a:ext cx="1835937" cy="886163"/>
          </a:xfrm>
          <a:prstGeom prst="rect">
            <a:avLst/>
          </a:prstGeom>
        </p:spPr>
      </p:pic>
      <p:sp>
        <p:nvSpPr>
          <p:cNvPr id="6" name="Title 59">
            <a:extLst>
              <a:ext uri="{FF2B5EF4-FFF2-40B4-BE49-F238E27FC236}">
                <a16:creationId xmlns:a16="http://schemas.microsoft.com/office/drawing/2014/main" id="{FF5347CB-10DB-5948-AF5B-F8481B6BFB67}"/>
              </a:ext>
            </a:extLst>
          </p:cNvPr>
          <p:cNvSpPr txBox="1">
            <a:spLocks/>
          </p:cNvSpPr>
          <p:nvPr/>
        </p:nvSpPr>
        <p:spPr>
          <a:xfrm>
            <a:off x="902970" y="565485"/>
            <a:ext cx="9057433" cy="1483891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4000" b="1" dirty="0">
                <a:solidFill>
                  <a:schemeClr val="bg1"/>
                </a:solidFill>
              </a:rPr>
              <a:t>Companii înscrise în </a:t>
            </a:r>
            <a:r>
              <a:rPr lang="ro-RO" sz="4000" b="1" dirty="0" err="1">
                <a:solidFill>
                  <a:schemeClr val="bg1"/>
                </a:solidFill>
              </a:rPr>
              <a:t>Joblandia</a:t>
            </a:r>
            <a:endParaRPr lang="en-US" sz="4000" b="1" dirty="0">
              <a:solidFill>
                <a:schemeClr val="bg1"/>
              </a:solidFill>
            </a:endParaRPr>
          </a:p>
        </p:txBody>
      </p:sp>
      <p:pic>
        <p:nvPicPr>
          <p:cNvPr id="1029" name="Imagine 1028">
            <a:extLst>
              <a:ext uri="{FF2B5EF4-FFF2-40B4-BE49-F238E27FC236}">
                <a16:creationId xmlns:a16="http://schemas.microsoft.com/office/drawing/2014/main" id="{20421389-5AB0-9164-9AB6-9629A21D8B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912" y="2277866"/>
            <a:ext cx="894116" cy="886905"/>
          </a:xfrm>
          <a:prstGeom prst="rect">
            <a:avLst/>
          </a:prstGeom>
        </p:spPr>
      </p:pic>
      <p:pic>
        <p:nvPicPr>
          <p:cNvPr id="5" name="Imagine 4">
            <a:extLst>
              <a:ext uri="{FF2B5EF4-FFF2-40B4-BE49-F238E27FC236}">
                <a16:creationId xmlns:a16="http://schemas.microsoft.com/office/drawing/2014/main" id="{D5360575-AA97-9139-FFF3-DD5FD8CED5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6555" y="2326029"/>
            <a:ext cx="1352550" cy="809625"/>
          </a:xfrm>
          <a:prstGeom prst="rect">
            <a:avLst/>
          </a:prstGeom>
        </p:spPr>
      </p:pic>
      <p:pic>
        <p:nvPicPr>
          <p:cNvPr id="10" name="Imagine 9">
            <a:extLst>
              <a:ext uri="{FF2B5EF4-FFF2-40B4-BE49-F238E27FC236}">
                <a16:creationId xmlns:a16="http://schemas.microsoft.com/office/drawing/2014/main" id="{31B012DE-D639-ED30-4ADE-3F19D9894E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65869" y="5534910"/>
            <a:ext cx="951298" cy="943304"/>
          </a:xfrm>
          <a:prstGeom prst="rect">
            <a:avLst/>
          </a:prstGeom>
        </p:spPr>
      </p:pic>
      <p:pic>
        <p:nvPicPr>
          <p:cNvPr id="17" name="Imagine 16">
            <a:extLst>
              <a:ext uri="{FF2B5EF4-FFF2-40B4-BE49-F238E27FC236}">
                <a16:creationId xmlns:a16="http://schemas.microsoft.com/office/drawing/2014/main" id="{77F72A9A-1422-1225-F1EF-ACA653EDE0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3000" y="2159342"/>
            <a:ext cx="1143000" cy="1143000"/>
          </a:xfrm>
          <a:prstGeom prst="rect">
            <a:avLst/>
          </a:prstGeom>
        </p:spPr>
      </p:pic>
      <p:pic>
        <p:nvPicPr>
          <p:cNvPr id="1027" name="Imagine 1026">
            <a:extLst>
              <a:ext uri="{FF2B5EF4-FFF2-40B4-BE49-F238E27FC236}">
                <a16:creationId xmlns:a16="http://schemas.microsoft.com/office/drawing/2014/main" id="{F0A9403C-3612-BD89-1F20-C0C6ABBB82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48456" y="2368892"/>
            <a:ext cx="1304925" cy="704850"/>
          </a:xfrm>
          <a:prstGeom prst="rect">
            <a:avLst/>
          </a:prstGeom>
        </p:spPr>
      </p:pic>
      <p:pic>
        <p:nvPicPr>
          <p:cNvPr id="1031" name="Imagine 1030">
            <a:extLst>
              <a:ext uri="{FF2B5EF4-FFF2-40B4-BE49-F238E27FC236}">
                <a16:creationId xmlns:a16="http://schemas.microsoft.com/office/drawing/2014/main" id="{1E99E432-2B9A-C45A-4197-1F7190265C4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5197" y="3668816"/>
            <a:ext cx="1143000" cy="542925"/>
          </a:xfrm>
          <a:prstGeom prst="rect">
            <a:avLst/>
          </a:prstGeom>
        </p:spPr>
      </p:pic>
      <p:pic>
        <p:nvPicPr>
          <p:cNvPr id="1033" name="Imagine 1032">
            <a:extLst>
              <a:ext uri="{FF2B5EF4-FFF2-40B4-BE49-F238E27FC236}">
                <a16:creationId xmlns:a16="http://schemas.microsoft.com/office/drawing/2014/main" id="{A3499AE0-8478-53DD-3585-2D8A40FAE32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04756" y="3615180"/>
            <a:ext cx="1143000" cy="581025"/>
          </a:xfrm>
          <a:prstGeom prst="rect">
            <a:avLst/>
          </a:prstGeom>
        </p:spPr>
      </p:pic>
      <p:pic>
        <p:nvPicPr>
          <p:cNvPr id="1035" name="Imagine 1034">
            <a:extLst>
              <a:ext uri="{FF2B5EF4-FFF2-40B4-BE49-F238E27FC236}">
                <a16:creationId xmlns:a16="http://schemas.microsoft.com/office/drawing/2014/main" id="{299941B9-E79E-66E9-8C52-1E141F9B1ED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59455" y="3662851"/>
            <a:ext cx="1502525" cy="554854"/>
          </a:xfrm>
          <a:prstGeom prst="rect">
            <a:avLst/>
          </a:prstGeom>
        </p:spPr>
      </p:pic>
      <p:pic>
        <p:nvPicPr>
          <p:cNvPr id="1039" name="Imagine 1038">
            <a:extLst>
              <a:ext uri="{FF2B5EF4-FFF2-40B4-BE49-F238E27FC236}">
                <a16:creationId xmlns:a16="http://schemas.microsoft.com/office/drawing/2014/main" id="{E492F360-9569-03CC-383A-F986FB27B4E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44193" y="3429000"/>
            <a:ext cx="1171575" cy="1038225"/>
          </a:xfrm>
          <a:prstGeom prst="rect">
            <a:avLst/>
          </a:prstGeom>
        </p:spPr>
      </p:pic>
      <p:pic>
        <p:nvPicPr>
          <p:cNvPr id="1041" name="Imagine 1040">
            <a:extLst>
              <a:ext uri="{FF2B5EF4-FFF2-40B4-BE49-F238E27FC236}">
                <a16:creationId xmlns:a16="http://schemas.microsoft.com/office/drawing/2014/main" id="{30EC92B7-EA5F-B28B-A618-02444B8DD9F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39789" y="3477067"/>
            <a:ext cx="1333500" cy="857250"/>
          </a:xfrm>
          <a:prstGeom prst="rect">
            <a:avLst/>
          </a:prstGeom>
        </p:spPr>
      </p:pic>
      <p:pic>
        <p:nvPicPr>
          <p:cNvPr id="1043" name="Imagine 1042">
            <a:extLst>
              <a:ext uri="{FF2B5EF4-FFF2-40B4-BE49-F238E27FC236}">
                <a16:creationId xmlns:a16="http://schemas.microsoft.com/office/drawing/2014/main" id="{F309F911-512D-F299-D13C-7850EAB4A44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942470" y="2124460"/>
            <a:ext cx="935901" cy="1277523"/>
          </a:xfrm>
          <a:prstGeom prst="rect">
            <a:avLst/>
          </a:prstGeom>
        </p:spPr>
      </p:pic>
      <p:pic>
        <p:nvPicPr>
          <p:cNvPr id="1045" name="Imagine 1044">
            <a:extLst>
              <a:ext uri="{FF2B5EF4-FFF2-40B4-BE49-F238E27FC236}">
                <a16:creationId xmlns:a16="http://schemas.microsoft.com/office/drawing/2014/main" id="{A15472EB-352F-0A3B-6909-3954996C153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90306" y="4688517"/>
            <a:ext cx="1209675" cy="485775"/>
          </a:xfrm>
          <a:prstGeom prst="rect">
            <a:avLst/>
          </a:prstGeom>
        </p:spPr>
      </p:pic>
      <p:pic>
        <p:nvPicPr>
          <p:cNvPr id="1047" name="Imagine 1046">
            <a:extLst>
              <a:ext uri="{FF2B5EF4-FFF2-40B4-BE49-F238E27FC236}">
                <a16:creationId xmlns:a16="http://schemas.microsoft.com/office/drawing/2014/main" id="{B003A6A5-EE41-9DD5-BEEB-085E59A8E47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863714" y="4592198"/>
            <a:ext cx="1380861" cy="809625"/>
          </a:xfrm>
          <a:prstGeom prst="rect">
            <a:avLst/>
          </a:prstGeom>
        </p:spPr>
      </p:pic>
      <p:pic>
        <p:nvPicPr>
          <p:cNvPr id="1051" name="Imagine 1050">
            <a:extLst>
              <a:ext uri="{FF2B5EF4-FFF2-40B4-BE49-F238E27FC236}">
                <a16:creationId xmlns:a16="http://schemas.microsoft.com/office/drawing/2014/main" id="{62297208-BD27-2D8B-A4DE-190B650F704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356896" y="4556873"/>
            <a:ext cx="1716784" cy="896219"/>
          </a:xfrm>
          <a:prstGeom prst="rect">
            <a:avLst/>
          </a:prstGeom>
        </p:spPr>
      </p:pic>
      <p:pic>
        <p:nvPicPr>
          <p:cNvPr id="1053" name="Imagine 1052">
            <a:extLst>
              <a:ext uri="{FF2B5EF4-FFF2-40B4-BE49-F238E27FC236}">
                <a16:creationId xmlns:a16="http://schemas.microsoft.com/office/drawing/2014/main" id="{E3188DF9-8BCC-9D59-07C2-DDFA86808EB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307042" y="4556873"/>
            <a:ext cx="1704975" cy="923925"/>
          </a:xfrm>
          <a:prstGeom prst="rect">
            <a:avLst/>
          </a:prstGeom>
        </p:spPr>
      </p:pic>
      <p:pic>
        <p:nvPicPr>
          <p:cNvPr id="1055" name="Imagine 1054">
            <a:extLst>
              <a:ext uri="{FF2B5EF4-FFF2-40B4-BE49-F238E27FC236}">
                <a16:creationId xmlns:a16="http://schemas.microsoft.com/office/drawing/2014/main" id="{390A24E8-30D5-8B44-58D0-9922F86EFFF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213596" y="4657361"/>
            <a:ext cx="1085850" cy="762000"/>
          </a:xfrm>
          <a:prstGeom prst="rect">
            <a:avLst/>
          </a:prstGeom>
        </p:spPr>
      </p:pic>
      <p:pic>
        <p:nvPicPr>
          <p:cNvPr id="1057" name="Imagine 1056">
            <a:extLst>
              <a:ext uri="{FF2B5EF4-FFF2-40B4-BE49-F238E27FC236}">
                <a16:creationId xmlns:a16="http://schemas.microsoft.com/office/drawing/2014/main" id="{DB3EE0EF-28F9-2ACF-8ECC-2DB4A148661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318270" y="3494301"/>
            <a:ext cx="1976483" cy="957423"/>
          </a:xfrm>
          <a:prstGeom prst="rect">
            <a:avLst/>
          </a:prstGeom>
        </p:spPr>
      </p:pic>
      <p:pic>
        <p:nvPicPr>
          <p:cNvPr id="1059" name="Imagine 1058">
            <a:extLst>
              <a:ext uri="{FF2B5EF4-FFF2-40B4-BE49-F238E27FC236}">
                <a16:creationId xmlns:a16="http://schemas.microsoft.com/office/drawing/2014/main" id="{A345C5A4-9699-00C3-9245-5CD79C0C3F7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411722" y="4612448"/>
            <a:ext cx="1609725" cy="819150"/>
          </a:xfrm>
          <a:prstGeom prst="rect">
            <a:avLst/>
          </a:prstGeom>
        </p:spPr>
      </p:pic>
      <p:pic>
        <p:nvPicPr>
          <p:cNvPr id="1063" name="Imagine 1062">
            <a:extLst>
              <a:ext uri="{FF2B5EF4-FFF2-40B4-BE49-F238E27FC236}">
                <a16:creationId xmlns:a16="http://schemas.microsoft.com/office/drawing/2014/main" id="{0973F587-5FE2-A232-31EE-192E677A08AE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699981" y="5683773"/>
            <a:ext cx="1729511" cy="645578"/>
          </a:xfrm>
          <a:prstGeom prst="rect">
            <a:avLst/>
          </a:prstGeom>
        </p:spPr>
      </p:pic>
      <p:pic>
        <p:nvPicPr>
          <p:cNvPr id="1065" name="Imagine 1064">
            <a:extLst>
              <a:ext uri="{FF2B5EF4-FFF2-40B4-BE49-F238E27FC236}">
                <a16:creationId xmlns:a16="http://schemas.microsoft.com/office/drawing/2014/main" id="{0445ED3C-1AB8-76D6-B934-1BCDAE3D4B11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578894" y="5683773"/>
            <a:ext cx="2003564" cy="693541"/>
          </a:xfrm>
          <a:prstGeom prst="rect">
            <a:avLst/>
          </a:prstGeom>
        </p:spPr>
      </p:pic>
      <p:pic>
        <p:nvPicPr>
          <p:cNvPr id="1067" name="Imagine 1066">
            <a:extLst>
              <a:ext uri="{FF2B5EF4-FFF2-40B4-BE49-F238E27FC236}">
                <a16:creationId xmlns:a16="http://schemas.microsoft.com/office/drawing/2014/main" id="{F1608794-4930-745E-6571-2ADE0FD17029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317031" y="5683773"/>
            <a:ext cx="1571625" cy="657225"/>
          </a:xfrm>
          <a:prstGeom prst="rect">
            <a:avLst/>
          </a:prstGeom>
        </p:spPr>
      </p:pic>
      <p:pic>
        <p:nvPicPr>
          <p:cNvPr id="1069" name="Imagine 1068">
            <a:extLst>
              <a:ext uri="{FF2B5EF4-FFF2-40B4-BE49-F238E27FC236}">
                <a16:creationId xmlns:a16="http://schemas.microsoft.com/office/drawing/2014/main" id="{1DDC8A3E-9988-D658-1721-F6EDD3C630FC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85767" y="5761180"/>
            <a:ext cx="1361871" cy="490764"/>
          </a:xfrm>
          <a:prstGeom prst="rect">
            <a:avLst/>
          </a:prstGeom>
        </p:spPr>
      </p:pic>
      <p:pic>
        <p:nvPicPr>
          <p:cNvPr id="1071" name="Imagine 1070">
            <a:extLst>
              <a:ext uri="{FF2B5EF4-FFF2-40B4-BE49-F238E27FC236}">
                <a16:creationId xmlns:a16="http://schemas.microsoft.com/office/drawing/2014/main" id="{D96B235D-D6DA-542D-43B6-B2BE422C4256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160842" y="2383954"/>
            <a:ext cx="1763780" cy="585456"/>
          </a:xfrm>
          <a:prstGeom prst="rect">
            <a:avLst/>
          </a:prstGeom>
        </p:spPr>
      </p:pic>
      <p:pic>
        <p:nvPicPr>
          <p:cNvPr id="1073" name="Imagine 1072">
            <a:extLst>
              <a:ext uri="{FF2B5EF4-FFF2-40B4-BE49-F238E27FC236}">
                <a16:creationId xmlns:a16="http://schemas.microsoft.com/office/drawing/2014/main" id="{AF51E2A9-8CFD-E363-E2AB-6CEF0682329C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6888656" y="5692237"/>
            <a:ext cx="1057275" cy="628650"/>
          </a:xfrm>
          <a:prstGeom prst="rect">
            <a:avLst/>
          </a:prstGeom>
        </p:spPr>
      </p:pic>
      <p:pic>
        <p:nvPicPr>
          <p:cNvPr id="1075" name="Imagine 1074">
            <a:extLst>
              <a:ext uri="{FF2B5EF4-FFF2-40B4-BE49-F238E27FC236}">
                <a16:creationId xmlns:a16="http://schemas.microsoft.com/office/drawing/2014/main" id="{B0718413-5285-CA47-9D42-DE44650F7A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8183941" y="5724767"/>
            <a:ext cx="1925382" cy="550109"/>
          </a:xfrm>
          <a:prstGeom prst="rect">
            <a:avLst/>
          </a:prstGeom>
        </p:spPr>
      </p:pic>
      <p:pic>
        <p:nvPicPr>
          <p:cNvPr id="1077" name="Imagine 1076">
            <a:extLst>
              <a:ext uri="{FF2B5EF4-FFF2-40B4-BE49-F238E27FC236}">
                <a16:creationId xmlns:a16="http://schemas.microsoft.com/office/drawing/2014/main" id="{F68A922A-1219-8D8D-EAAB-6C7329FE2FA9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960061" y="2417289"/>
            <a:ext cx="1901982" cy="536631"/>
          </a:xfrm>
          <a:prstGeom prst="rect">
            <a:avLst/>
          </a:prstGeom>
        </p:spPr>
      </p:pic>
      <p:pic>
        <p:nvPicPr>
          <p:cNvPr id="1079" name="Imagine 1078">
            <a:extLst>
              <a:ext uri="{FF2B5EF4-FFF2-40B4-BE49-F238E27FC236}">
                <a16:creationId xmlns:a16="http://schemas.microsoft.com/office/drawing/2014/main" id="{39D23B78-DC5C-5185-BC1C-760640E44769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0240052" y="4688517"/>
            <a:ext cx="11811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08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picture containing text, clipart, sign&#10;&#10;Description automatically generated">
            <a:extLst>
              <a:ext uri="{FF2B5EF4-FFF2-40B4-BE49-F238E27FC236}">
                <a16:creationId xmlns:a16="http://schemas.microsoft.com/office/drawing/2014/main" id="{E581D827-0FA2-5309-7D22-7FC852C70D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403" y="336995"/>
            <a:ext cx="1835937" cy="886163"/>
          </a:xfrm>
          <a:prstGeom prst="rect">
            <a:avLst/>
          </a:prstGeom>
        </p:spPr>
      </p:pic>
      <p:sp>
        <p:nvSpPr>
          <p:cNvPr id="6" name="Title 59">
            <a:extLst>
              <a:ext uri="{FF2B5EF4-FFF2-40B4-BE49-F238E27FC236}">
                <a16:creationId xmlns:a16="http://schemas.microsoft.com/office/drawing/2014/main" id="{FF5347CB-10DB-5948-AF5B-F8481B6BFB67}"/>
              </a:ext>
            </a:extLst>
          </p:cNvPr>
          <p:cNvSpPr txBox="1">
            <a:spLocks/>
          </p:cNvSpPr>
          <p:nvPr/>
        </p:nvSpPr>
        <p:spPr>
          <a:xfrm>
            <a:off x="902970" y="565485"/>
            <a:ext cx="9057433" cy="1483891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4000" b="1" dirty="0">
                <a:solidFill>
                  <a:schemeClr val="bg1"/>
                </a:solidFill>
              </a:rPr>
              <a:t>Companii înscrise în </a:t>
            </a:r>
            <a:r>
              <a:rPr lang="ro-RO" sz="4000" b="1" dirty="0" err="1">
                <a:solidFill>
                  <a:schemeClr val="bg1"/>
                </a:solidFill>
              </a:rPr>
              <a:t>Joblandia</a:t>
            </a:r>
            <a:endParaRPr lang="en-US" sz="4000" b="1" dirty="0">
              <a:solidFill>
                <a:schemeClr val="bg1"/>
              </a:solidFill>
            </a:endParaRPr>
          </a:p>
        </p:txBody>
      </p:sp>
      <p:pic>
        <p:nvPicPr>
          <p:cNvPr id="3" name="Imagine 2">
            <a:extLst>
              <a:ext uri="{FF2B5EF4-FFF2-40B4-BE49-F238E27FC236}">
                <a16:creationId xmlns:a16="http://schemas.microsoft.com/office/drawing/2014/main" id="{73EAC0AA-70D5-8754-86CA-38E191CA7B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586" y="2049376"/>
            <a:ext cx="1553573" cy="599235"/>
          </a:xfrm>
          <a:prstGeom prst="rect">
            <a:avLst/>
          </a:prstGeom>
        </p:spPr>
      </p:pic>
      <p:pic>
        <p:nvPicPr>
          <p:cNvPr id="7" name="Imagine 6">
            <a:extLst>
              <a:ext uri="{FF2B5EF4-FFF2-40B4-BE49-F238E27FC236}">
                <a16:creationId xmlns:a16="http://schemas.microsoft.com/office/drawing/2014/main" id="{57272BD6-F02E-61D5-B226-A76FFFB706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8943" y="1956688"/>
            <a:ext cx="858746" cy="784610"/>
          </a:xfrm>
          <a:prstGeom prst="rect">
            <a:avLst/>
          </a:prstGeom>
        </p:spPr>
      </p:pic>
      <p:pic>
        <p:nvPicPr>
          <p:cNvPr id="9" name="Imagine 8">
            <a:extLst>
              <a:ext uri="{FF2B5EF4-FFF2-40B4-BE49-F238E27FC236}">
                <a16:creationId xmlns:a16="http://schemas.microsoft.com/office/drawing/2014/main" id="{55EB274C-463E-3702-7270-8C40543ABA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4132" y="2063243"/>
            <a:ext cx="1457325" cy="571500"/>
          </a:xfrm>
          <a:prstGeom prst="rect">
            <a:avLst/>
          </a:prstGeom>
        </p:spPr>
      </p:pic>
      <p:pic>
        <p:nvPicPr>
          <p:cNvPr id="12" name="Imagine 11">
            <a:extLst>
              <a:ext uri="{FF2B5EF4-FFF2-40B4-BE49-F238E27FC236}">
                <a16:creationId xmlns:a16="http://schemas.microsoft.com/office/drawing/2014/main" id="{A846D92A-8138-71F5-7573-D02CF3B5BA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37900" y="1777493"/>
            <a:ext cx="1143000" cy="1143000"/>
          </a:xfrm>
          <a:prstGeom prst="rect">
            <a:avLst/>
          </a:prstGeom>
        </p:spPr>
      </p:pic>
      <p:pic>
        <p:nvPicPr>
          <p:cNvPr id="14" name="Imagine 13">
            <a:extLst>
              <a:ext uri="{FF2B5EF4-FFF2-40B4-BE49-F238E27FC236}">
                <a16:creationId xmlns:a16="http://schemas.microsoft.com/office/drawing/2014/main" id="{7CCB6A75-7F4A-8FF0-C54B-86C8C8C3D21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63431" y="2148628"/>
            <a:ext cx="1491641" cy="486115"/>
          </a:xfrm>
          <a:prstGeom prst="rect">
            <a:avLst/>
          </a:prstGeom>
        </p:spPr>
      </p:pic>
      <p:pic>
        <p:nvPicPr>
          <p:cNvPr id="16" name="Imagine 15">
            <a:extLst>
              <a:ext uri="{FF2B5EF4-FFF2-40B4-BE49-F238E27FC236}">
                <a16:creationId xmlns:a16="http://schemas.microsoft.com/office/drawing/2014/main" id="{69D8292B-A58B-18F9-5C13-F927BAB05CE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84337" y="1956688"/>
            <a:ext cx="1123950" cy="1123950"/>
          </a:xfrm>
          <a:prstGeom prst="rect">
            <a:avLst/>
          </a:prstGeom>
        </p:spPr>
      </p:pic>
      <p:pic>
        <p:nvPicPr>
          <p:cNvPr id="19" name="Imagine 18">
            <a:extLst>
              <a:ext uri="{FF2B5EF4-FFF2-40B4-BE49-F238E27FC236}">
                <a16:creationId xmlns:a16="http://schemas.microsoft.com/office/drawing/2014/main" id="{16781915-293F-1E74-4A11-DC19BB69D41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37552" y="2055611"/>
            <a:ext cx="1447800" cy="733425"/>
          </a:xfrm>
          <a:prstGeom prst="rect">
            <a:avLst/>
          </a:prstGeom>
        </p:spPr>
      </p:pic>
      <p:pic>
        <p:nvPicPr>
          <p:cNvPr id="21" name="Imagine 20">
            <a:extLst>
              <a:ext uri="{FF2B5EF4-FFF2-40B4-BE49-F238E27FC236}">
                <a16:creationId xmlns:a16="http://schemas.microsoft.com/office/drawing/2014/main" id="{C15B568B-97E0-D7F5-2CCE-E5A91BB7294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1613" y="3050037"/>
            <a:ext cx="2020040" cy="743086"/>
          </a:xfrm>
          <a:prstGeom prst="rect">
            <a:avLst/>
          </a:prstGeom>
        </p:spPr>
      </p:pic>
      <p:pic>
        <p:nvPicPr>
          <p:cNvPr id="23" name="Imagine 22">
            <a:extLst>
              <a:ext uri="{FF2B5EF4-FFF2-40B4-BE49-F238E27FC236}">
                <a16:creationId xmlns:a16="http://schemas.microsoft.com/office/drawing/2014/main" id="{71A89C85-60E6-1D02-0E9B-14BEB0F2C78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830685" y="3057457"/>
            <a:ext cx="1333500" cy="933450"/>
          </a:xfrm>
          <a:prstGeom prst="rect">
            <a:avLst/>
          </a:prstGeom>
        </p:spPr>
      </p:pic>
      <p:pic>
        <p:nvPicPr>
          <p:cNvPr id="25" name="Imagine 24">
            <a:extLst>
              <a:ext uri="{FF2B5EF4-FFF2-40B4-BE49-F238E27FC236}">
                <a16:creationId xmlns:a16="http://schemas.microsoft.com/office/drawing/2014/main" id="{7B2EBF57-174F-E40A-BF9E-6407CAA3BF5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228714" y="3080638"/>
            <a:ext cx="1533525" cy="771525"/>
          </a:xfrm>
          <a:prstGeom prst="rect">
            <a:avLst/>
          </a:prstGeom>
        </p:spPr>
      </p:pic>
      <p:pic>
        <p:nvPicPr>
          <p:cNvPr id="28" name="Imagine 27">
            <a:extLst>
              <a:ext uri="{FF2B5EF4-FFF2-40B4-BE49-F238E27FC236}">
                <a16:creationId xmlns:a16="http://schemas.microsoft.com/office/drawing/2014/main" id="{3FB95DD1-7364-A299-0FB2-485E2C51B51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982452" y="3114633"/>
            <a:ext cx="1681671" cy="628733"/>
          </a:xfrm>
          <a:prstGeom prst="rect">
            <a:avLst/>
          </a:prstGeom>
        </p:spPr>
      </p:pic>
      <p:pic>
        <p:nvPicPr>
          <p:cNvPr id="1024" name="Imagine 1023">
            <a:extLst>
              <a:ext uri="{FF2B5EF4-FFF2-40B4-BE49-F238E27FC236}">
                <a16:creationId xmlns:a16="http://schemas.microsoft.com/office/drawing/2014/main" id="{78AB4AB2-EA21-7595-1B6A-BDE5ECB74EB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088943" y="4347157"/>
            <a:ext cx="1838325" cy="752475"/>
          </a:xfrm>
          <a:prstGeom prst="rect">
            <a:avLst/>
          </a:prstGeom>
        </p:spPr>
      </p:pic>
      <p:pic>
        <p:nvPicPr>
          <p:cNvPr id="1026" name="Picture 2" descr="No photo description available.">
            <a:extLst>
              <a:ext uri="{FF2B5EF4-FFF2-40B4-BE49-F238E27FC236}">
                <a16:creationId xmlns:a16="http://schemas.microsoft.com/office/drawing/2014/main" id="{24583BB7-08FC-5B80-EE40-5DFDB51201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77" y="4109681"/>
            <a:ext cx="1246568" cy="1251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Imagine 1027">
            <a:extLst>
              <a:ext uri="{FF2B5EF4-FFF2-40B4-BE49-F238E27FC236}">
                <a16:creationId xmlns:a16="http://schemas.microsoft.com/office/drawing/2014/main" id="{88B3F595-CB1D-9F66-C310-C16701BE4BE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549591" y="3185633"/>
            <a:ext cx="1538439" cy="508575"/>
          </a:xfrm>
          <a:prstGeom prst="rect">
            <a:avLst/>
          </a:prstGeom>
        </p:spPr>
      </p:pic>
      <p:pic>
        <p:nvPicPr>
          <p:cNvPr id="1032" name="Imagine 1031">
            <a:extLst>
              <a:ext uri="{FF2B5EF4-FFF2-40B4-BE49-F238E27FC236}">
                <a16:creationId xmlns:a16="http://schemas.microsoft.com/office/drawing/2014/main" id="{9EDA72C2-DE50-3CA2-4913-D8E4B723183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647083" y="2854843"/>
            <a:ext cx="1095375" cy="1133475"/>
          </a:xfrm>
          <a:prstGeom prst="rect">
            <a:avLst/>
          </a:prstGeom>
        </p:spPr>
      </p:pic>
      <p:pic>
        <p:nvPicPr>
          <p:cNvPr id="1036" name="Imagine 1035">
            <a:extLst>
              <a:ext uri="{FF2B5EF4-FFF2-40B4-BE49-F238E27FC236}">
                <a16:creationId xmlns:a16="http://schemas.microsoft.com/office/drawing/2014/main" id="{6BCA91A7-3032-2765-71BE-2AC313771CE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926541" y="4344149"/>
            <a:ext cx="2640090" cy="589964"/>
          </a:xfrm>
          <a:prstGeom prst="rect">
            <a:avLst/>
          </a:prstGeom>
        </p:spPr>
      </p:pic>
      <p:pic>
        <p:nvPicPr>
          <p:cNvPr id="1040" name="Imagine 1039">
            <a:extLst>
              <a:ext uri="{FF2B5EF4-FFF2-40B4-BE49-F238E27FC236}">
                <a16:creationId xmlns:a16="http://schemas.microsoft.com/office/drawing/2014/main" id="{2CB0797E-8A3F-70A9-E4F9-C01BB7A103DC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920633" y="4111531"/>
            <a:ext cx="1355413" cy="1339744"/>
          </a:xfrm>
          <a:prstGeom prst="rect">
            <a:avLst/>
          </a:prstGeom>
        </p:spPr>
      </p:pic>
      <p:pic>
        <p:nvPicPr>
          <p:cNvPr id="1044" name="Imagine 1043">
            <a:extLst>
              <a:ext uri="{FF2B5EF4-FFF2-40B4-BE49-F238E27FC236}">
                <a16:creationId xmlns:a16="http://schemas.microsoft.com/office/drawing/2014/main" id="{CA4DE145-175A-5122-9A1D-789F1A29D2BA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721973" y="4471841"/>
            <a:ext cx="1343025" cy="619125"/>
          </a:xfrm>
          <a:prstGeom prst="rect">
            <a:avLst/>
          </a:prstGeom>
        </p:spPr>
      </p:pic>
      <p:pic>
        <p:nvPicPr>
          <p:cNvPr id="1048" name="Imagine 1047">
            <a:extLst>
              <a:ext uri="{FF2B5EF4-FFF2-40B4-BE49-F238E27FC236}">
                <a16:creationId xmlns:a16="http://schemas.microsoft.com/office/drawing/2014/main" id="{E3F4687E-57CB-7160-E4B5-C2E94170BF7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02970" y="5444641"/>
            <a:ext cx="2514600" cy="847725"/>
          </a:xfrm>
          <a:prstGeom prst="rect">
            <a:avLst/>
          </a:prstGeom>
        </p:spPr>
      </p:pic>
      <p:pic>
        <p:nvPicPr>
          <p:cNvPr id="1049" name="Imagine 1048">
            <a:extLst>
              <a:ext uri="{FF2B5EF4-FFF2-40B4-BE49-F238E27FC236}">
                <a16:creationId xmlns:a16="http://schemas.microsoft.com/office/drawing/2014/main" id="{EDBC576A-CF0D-FAED-B0A0-1D40AF201A0E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942794" y="5317031"/>
            <a:ext cx="1017557" cy="975335"/>
          </a:xfrm>
          <a:prstGeom prst="rect">
            <a:avLst/>
          </a:prstGeom>
        </p:spPr>
      </p:pic>
      <p:pic>
        <p:nvPicPr>
          <p:cNvPr id="4" name="Imagine 3">
            <a:extLst>
              <a:ext uri="{FF2B5EF4-FFF2-40B4-BE49-F238E27FC236}">
                <a16:creationId xmlns:a16="http://schemas.microsoft.com/office/drawing/2014/main" id="{9CD6EAE2-97C8-8E76-193A-2DB1A6C62BCC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4601" y="5336507"/>
            <a:ext cx="1157659" cy="905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08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6544338-316F-4C82-8E4F-FAB307FE9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660" y="395353"/>
            <a:ext cx="9644985" cy="1398808"/>
          </a:xfrm>
        </p:spPr>
        <p:txBody>
          <a:bodyPr anchor="ctr"/>
          <a:lstStyle/>
          <a:p>
            <a:r>
              <a:rPr lang="ro-RO" dirty="0">
                <a:solidFill>
                  <a:schemeClr val="bg1"/>
                </a:solidFill>
              </a:rPr>
              <a:t>Cum funcționează platforma </a:t>
            </a:r>
            <a:r>
              <a:rPr lang="en-US" dirty="0" err="1">
                <a:solidFill>
                  <a:schemeClr val="bg1"/>
                </a:solidFill>
              </a:rPr>
              <a:t>Joblandia</a:t>
            </a:r>
            <a:r>
              <a:rPr lang="en-US" dirty="0">
                <a:solidFill>
                  <a:schemeClr val="bg1"/>
                </a:solidFill>
              </a:rPr>
              <a:t> 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A4D9110-B4CF-3DDC-AE4D-4BE5697BD3E4}"/>
              </a:ext>
            </a:extLst>
          </p:cNvPr>
          <p:cNvSpPr/>
          <p:nvPr/>
        </p:nvSpPr>
        <p:spPr>
          <a:xfrm>
            <a:off x="698047" y="1644750"/>
            <a:ext cx="720000" cy="108000"/>
          </a:xfrm>
          <a:prstGeom prst="roundRect">
            <a:avLst>
              <a:gd name="adj" fmla="val 50000"/>
            </a:avLst>
          </a:prstGeom>
          <a:solidFill>
            <a:srgbClr val="8FE3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9" name="Picture 8" descr="A picture containing text, clipart, sign&#10;&#10;Description automatically generated">
            <a:extLst>
              <a:ext uri="{FF2B5EF4-FFF2-40B4-BE49-F238E27FC236}">
                <a16:creationId xmlns:a16="http://schemas.microsoft.com/office/drawing/2014/main" id="{14BC0480-ACE4-5178-417E-8AA1EFFAD0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247" y="336996"/>
            <a:ext cx="1247093" cy="601942"/>
          </a:xfrm>
          <a:prstGeom prst="rect">
            <a:avLst/>
          </a:prstGeom>
        </p:spPr>
      </p:pic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AE0D1C26-A4E5-B8C8-6B77-5CC9ED8C0EE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7515" y="1858828"/>
            <a:ext cx="4410777" cy="1519561"/>
          </a:xfrm>
        </p:spPr>
        <p:txBody>
          <a:bodyPr>
            <a:normAutofit fontScale="55000" lnSpcReduction="20000"/>
          </a:bodyPr>
          <a:lstStyle/>
          <a:p>
            <a:pPr marL="0" marR="0" lvl="0" indent="0" algn="just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o-RO" sz="3200" dirty="0">
                <a:solidFill>
                  <a:schemeClr val="bg1"/>
                </a:solidFill>
                <a:ea typeface="Calibri"/>
                <a:cs typeface="Calibri"/>
                <a:sym typeface="Calibri"/>
              </a:rPr>
              <a:t>Companiile se înscriu în Platforma </a:t>
            </a:r>
            <a:r>
              <a:rPr lang="ro-RO" sz="3200" b="1" dirty="0" err="1">
                <a:solidFill>
                  <a:schemeClr val="bg1"/>
                </a:solidFill>
                <a:ea typeface="Calibri"/>
                <a:cs typeface="Calibri"/>
                <a:sym typeface="Calibri"/>
              </a:rPr>
              <a:t>Joblandia</a:t>
            </a:r>
            <a:r>
              <a:rPr lang="ro-RO" sz="3200" dirty="0">
                <a:solidFill>
                  <a:schemeClr val="bg1"/>
                </a:solidFill>
                <a:ea typeface="Calibri"/>
                <a:cs typeface="Calibri"/>
                <a:sym typeface="Calibri"/>
              </a:rPr>
              <a:t> și își deschid porțile elevilor însoțiți de profesori pentru vizite.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E84FE0AF-2011-EFBE-7BCD-9376D448BE5D}"/>
              </a:ext>
            </a:extLst>
          </p:cNvPr>
          <p:cNvSpPr txBox="1">
            <a:spLocks/>
          </p:cNvSpPr>
          <p:nvPr/>
        </p:nvSpPr>
        <p:spPr>
          <a:xfrm>
            <a:off x="854010" y="4991810"/>
            <a:ext cx="10017631" cy="1311336"/>
          </a:xfrm>
          <a:prstGeom prst="roundRect">
            <a:avLst>
              <a:gd name="adj" fmla="val 50000"/>
            </a:avLst>
          </a:prstGeom>
          <a:solidFill>
            <a:schemeClr val="bg2">
              <a:lumMod val="8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0" u="none" strike="noStrike" cap="none" dirty="0" err="1">
                <a:solidFill>
                  <a:schemeClr val="bg1"/>
                </a:solidFill>
                <a:ea typeface="Calibri"/>
                <a:cs typeface="Calibri"/>
                <a:sym typeface="Calibri"/>
              </a:rPr>
              <a:t>Accentul</a:t>
            </a:r>
            <a:r>
              <a:rPr lang="en-US" sz="1800" i="0" u="none" strike="noStrike" cap="none" dirty="0">
                <a:solidFill>
                  <a:schemeClr val="bg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ro-RO" sz="1800" dirty="0">
                <a:solidFill>
                  <a:schemeClr val="bg1"/>
                </a:solidFill>
                <a:ea typeface="Calibri"/>
                <a:cs typeface="Calibri"/>
                <a:sym typeface="Calibri"/>
              </a:rPr>
              <a:t>î</a:t>
            </a:r>
            <a:r>
              <a:rPr lang="en-US" sz="1800" i="0" u="none" strike="noStrike" cap="none" dirty="0">
                <a:solidFill>
                  <a:schemeClr val="bg1"/>
                </a:solidFill>
                <a:ea typeface="Calibri"/>
                <a:cs typeface="Calibri"/>
                <a:sym typeface="Calibri"/>
              </a:rPr>
              <a:t>n </a:t>
            </a:r>
            <a:r>
              <a:rPr lang="en-US" sz="1800" i="0" u="none" strike="noStrike" cap="none" dirty="0" err="1">
                <a:solidFill>
                  <a:schemeClr val="bg1"/>
                </a:solidFill>
                <a:ea typeface="Calibri"/>
                <a:cs typeface="Calibri"/>
                <a:sym typeface="Calibri"/>
              </a:rPr>
              <a:t>vizitele</a:t>
            </a:r>
            <a:r>
              <a:rPr lang="en-US" sz="1800" i="0" u="none" strike="noStrike" cap="none" dirty="0">
                <a:solidFill>
                  <a:schemeClr val="bg1"/>
                </a:solidFill>
                <a:ea typeface="Calibri"/>
                <a:cs typeface="Calibri"/>
                <a:sym typeface="Calibri"/>
              </a:rPr>
              <a:t> de </a:t>
            </a:r>
            <a:r>
              <a:rPr lang="en-US" sz="1800" i="0" u="none" strike="noStrike" cap="none" dirty="0" err="1">
                <a:solidFill>
                  <a:schemeClr val="bg1"/>
                </a:solidFill>
                <a:ea typeface="Calibri"/>
                <a:cs typeface="Calibri"/>
                <a:sym typeface="Calibri"/>
              </a:rPr>
              <a:t>companii</a:t>
            </a:r>
            <a:r>
              <a:rPr lang="en-US" sz="1800" i="0" u="none" strike="noStrike" cap="none" dirty="0">
                <a:solidFill>
                  <a:schemeClr val="bg1"/>
                </a:solidFill>
                <a:ea typeface="Calibri"/>
                <a:cs typeface="Calibri"/>
                <a:sym typeface="Calibri"/>
              </a:rPr>
              <a:t> se </a:t>
            </a:r>
            <a:r>
              <a:rPr lang="en-US" sz="1800" i="0" u="none" strike="noStrike" cap="none" dirty="0" err="1">
                <a:solidFill>
                  <a:schemeClr val="bg1"/>
                </a:solidFill>
                <a:ea typeface="Calibri"/>
                <a:cs typeface="Calibri"/>
                <a:sym typeface="Calibri"/>
              </a:rPr>
              <a:t>pune</a:t>
            </a:r>
            <a:r>
              <a:rPr lang="en-US" sz="1800" i="0" u="none" strike="noStrike" cap="none" dirty="0">
                <a:solidFill>
                  <a:schemeClr val="bg1"/>
                </a:solidFill>
                <a:ea typeface="Calibri"/>
                <a:cs typeface="Calibri"/>
                <a:sym typeface="Calibri"/>
              </a:rPr>
              <a:t> pe </a:t>
            </a:r>
            <a:r>
              <a:rPr lang="en-US" sz="1800" i="0" u="none" strike="noStrike" cap="none" dirty="0" err="1">
                <a:solidFill>
                  <a:schemeClr val="bg1"/>
                </a:solidFill>
                <a:ea typeface="Calibri"/>
                <a:cs typeface="Calibri"/>
                <a:sym typeface="Calibri"/>
              </a:rPr>
              <a:t>tipurile</a:t>
            </a:r>
            <a:r>
              <a:rPr lang="en-US" sz="1800" i="0" u="none" strike="noStrike" cap="none" dirty="0">
                <a:solidFill>
                  <a:schemeClr val="bg1"/>
                </a:solidFill>
                <a:ea typeface="Calibri"/>
                <a:cs typeface="Calibri"/>
                <a:sym typeface="Calibri"/>
              </a:rPr>
              <a:t> de </a:t>
            </a:r>
            <a:r>
              <a:rPr lang="en-US" sz="1800" i="0" u="none" strike="noStrike" cap="none" dirty="0" err="1">
                <a:solidFill>
                  <a:schemeClr val="bg1"/>
                </a:solidFill>
                <a:ea typeface="Calibri"/>
                <a:cs typeface="Calibri"/>
                <a:sym typeface="Calibri"/>
              </a:rPr>
              <a:t>joburi</a:t>
            </a:r>
            <a:r>
              <a:rPr lang="en-US" sz="1800" i="0" u="none" strike="noStrike" cap="none" dirty="0">
                <a:solidFill>
                  <a:schemeClr val="bg1"/>
                </a:solidFill>
                <a:ea typeface="Calibri"/>
                <a:cs typeface="Calibri"/>
                <a:sym typeface="Calibri"/>
              </a:rPr>
              <a:t> din </a:t>
            </a:r>
            <a:r>
              <a:rPr lang="ro-RO" sz="1800" i="0" u="none" strike="noStrike" cap="none" dirty="0">
                <a:solidFill>
                  <a:schemeClr val="bg1"/>
                </a:solidFill>
                <a:ea typeface="Calibri"/>
                <a:cs typeface="Calibri"/>
                <a:sym typeface="Calibri"/>
              </a:rPr>
              <a:t>respectiva </a:t>
            </a:r>
            <a:r>
              <a:rPr lang="en-US" sz="1800" i="0" u="none" strike="noStrike" cap="none" dirty="0" err="1">
                <a:solidFill>
                  <a:schemeClr val="bg1"/>
                </a:solidFill>
                <a:ea typeface="Calibri"/>
                <a:cs typeface="Calibri"/>
                <a:sym typeface="Calibri"/>
              </a:rPr>
              <a:t>organiza</a:t>
            </a:r>
            <a:r>
              <a:rPr lang="ro-RO" sz="1800" i="0" u="none" strike="noStrike" cap="none" dirty="0">
                <a:solidFill>
                  <a:schemeClr val="bg1"/>
                </a:solidFill>
                <a:ea typeface="Calibri"/>
                <a:cs typeface="Calibri"/>
                <a:sym typeface="Calibri"/>
              </a:rPr>
              <a:t>ț</a:t>
            </a:r>
            <a:r>
              <a:rPr lang="en-US" sz="1800" i="0" u="none" strike="noStrike" cap="none" dirty="0" err="1">
                <a:solidFill>
                  <a:schemeClr val="bg1"/>
                </a:solidFill>
                <a:ea typeface="Calibri"/>
                <a:cs typeface="Calibri"/>
                <a:sym typeface="Calibri"/>
              </a:rPr>
              <a:t>ie</a:t>
            </a:r>
            <a:r>
              <a:rPr lang="ro-RO" sz="1800" i="0" u="none" strike="noStrike" cap="none" dirty="0">
                <a:solidFill>
                  <a:schemeClr val="bg1"/>
                </a:solidFill>
                <a:ea typeface="Calibri"/>
                <a:cs typeface="Calibri"/>
                <a:sym typeface="Calibri"/>
              </a:rPr>
              <a:t>.</a:t>
            </a:r>
          </a:p>
          <a:p>
            <a:pPr marL="0" indent="0" algn="just">
              <a:lnSpc>
                <a:spcPct val="107000"/>
              </a:lnSpc>
              <a:spcBef>
                <a:spcPts val="0"/>
              </a:spcBef>
              <a:buNone/>
            </a:pPr>
            <a:r>
              <a:rPr lang="ro-RO" sz="1800" i="0" u="none" strike="noStrike" cap="none" dirty="0">
                <a:solidFill>
                  <a:schemeClr val="bg1"/>
                </a:solidFill>
                <a:ea typeface="Calibri"/>
                <a:cs typeface="Calibri"/>
                <a:sym typeface="Calibri"/>
              </a:rPr>
              <a:t>Dacă nu reușiți să vă înscrieți în Platforma </a:t>
            </a:r>
            <a:r>
              <a:rPr lang="ro-RO" sz="1800" i="0" u="none" strike="noStrike" cap="none" dirty="0" err="1">
                <a:solidFill>
                  <a:schemeClr val="bg1"/>
                </a:solidFill>
                <a:ea typeface="Calibri"/>
                <a:cs typeface="Calibri"/>
                <a:sym typeface="Calibri"/>
              </a:rPr>
              <a:t>Joblandia</a:t>
            </a:r>
            <a:r>
              <a:rPr lang="ro-RO" sz="1800" i="0" u="none" strike="noStrike" cap="none" dirty="0">
                <a:solidFill>
                  <a:schemeClr val="bg1"/>
                </a:solidFill>
                <a:ea typeface="Calibri"/>
                <a:cs typeface="Calibri"/>
                <a:sym typeface="Calibri"/>
              </a:rPr>
              <a:t>, ne puteți contacta și vă oferim sprijinul nostru.</a:t>
            </a: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o-RO" sz="2400" i="0" u="none" strike="noStrike" cap="none" dirty="0">
              <a:solidFill>
                <a:schemeClr val="bg1"/>
              </a:solidFill>
              <a:ea typeface="Calibri"/>
              <a:cs typeface="Calibri"/>
              <a:sym typeface="Calibri"/>
            </a:endParaRPr>
          </a:p>
          <a:p>
            <a:pPr marR="0" lvl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ro-RO" sz="2400" i="0" u="none" strike="noStrike" cap="none" dirty="0">
              <a:solidFill>
                <a:schemeClr val="bg1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6B8784F6-CDE7-60F6-CEDD-555321A5A59D}"/>
              </a:ext>
            </a:extLst>
          </p:cNvPr>
          <p:cNvSpPr txBox="1">
            <a:spLocks/>
          </p:cNvSpPr>
          <p:nvPr/>
        </p:nvSpPr>
        <p:spPr>
          <a:xfrm>
            <a:off x="1958196" y="3443056"/>
            <a:ext cx="4137804" cy="1398808"/>
          </a:xfrm>
          <a:prstGeom prst="roundRect">
            <a:avLst>
              <a:gd name="adj" fmla="val 50000"/>
            </a:avLst>
          </a:prstGeom>
          <a:solidFill>
            <a:schemeClr val="bg2">
              <a:lumMod val="85000"/>
            </a:schemeClr>
          </a:solidFill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o-RO" sz="2900" dirty="0">
                <a:solidFill>
                  <a:schemeClr val="bg1"/>
                </a:solidFill>
                <a:ea typeface="Calibri"/>
                <a:cs typeface="Calibri"/>
                <a:sym typeface="Calibri"/>
              </a:rPr>
              <a:t>Vizitele se realizează după confirmarea datei, orei și a numărului de elevi acceptați într-o vizită de către companii.</a:t>
            </a:r>
          </a:p>
          <a:p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7D4638-B94A-0C76-64FA-15C640DB7761}"/>
              </a:ext>
            </a:extLst>
          </p:cNvPr>
          <p:cNvSpPr txBox="1">
            <a:spLocks/>
          </p:cNvSpPr>
          <p:nvPr/>
        </p:nvSpPr>
        <p:spPr>
          <a:xfrm>
            <a:off x="6464369" y="1844771"/>
            <a:ext cx="4410777" cy="1533618"/>
          </a:xfrm>
          <a:prstGeom prst="roundRect">
            <a:avLst>
              <a:gd name="adj" fmla="val 50000"/>
            </a:avLst>
          </a:prstGeom>
          <a:solidFill>
            <a:schemeClr val="bg2">
              <a:lumMod val="85000"/>
            </a:schemeClr>
          </a:solidFill>
        </p:spPr>
        <p:txBody>
          <a:bodyPr vert="horz" lIns="91440" tIns="45720" rIns="91440" bIns="45720" rtlCol="0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o-RO" sz="4900" dirty="0">
                <a:solidFill>
                  <a:schemeClr val="bg1"/>
                </a:solidFill>
                <a:ea typeface="Calibri"/>
                <a:cs typeface="Calibri"/>
                <a:sym typeface="Calibri"/>
              </a:rPr>
              <a:t>Profesorii își înscriu liceul în platformă și lansează solicitarea de vizită către una sau mai multe companii din lista celor deja înscrise în Platforma </a:t>
            </a:r>
            <a:r>
              <a:rPr lang="ro-RO" sz="4900" b="1" dirty="0" err="1">
                <a:solidFill>
                  <a:schemeClr val="bg1"/>
                </a:solidFill>
                <a:ea typeface="Calibri"/>
                <a:cs typeface="Calibri"/>
                <a:sym typeface="Calibri"/>
              </a:rPr>
              <a:t>Joblandia</a:t>
            </a:r>
            <a:r>
              <a:rPr lang="ro-RO" sz="4900" b="1" dirty="0">
                <a:solidFill>
                  <a:schemeClr val="bg1"/>
                </a:solidFill>
                <a:ea typeface="Calibri"/>
                <a:cs typeface="Calibri"/>
                <a:sym typeface="Calibri"/>
              </a:rPr>
              <a:t>.</a:t>
            </a:r>
          </a:p>
          <a:p>
            <a:endParaRPr 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7A035A15-C62B-EBDD-53C6-FDE571A00CBC}"/>
              </a:ext>
            </a:extLst>
          </p:cNvPr>
          <p:cNvSpPr txBox="1">
            <a:spLocks/>
          </p:cNvSpPr>
          <p:nvPr/>
        </p:nvSpPr>
        <p:spPr>
          <a:xfrm>
            <a:off x="6096000" y="3479612"/>
            <a:ext cx="3864437" cy="1247663"/>
          </a:xfrm>
          <a:prstGeom prst="roundRect">
            <a:avLst>
              <a:gd name="adj" fmla="val 50000"/>
            </a:avLst>
          </a:prstGeom>
          <a:solidFill>
            <a:schemeClr val="bg2">
              <a:lumMod val="8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o-RO" sz="1600" dirty="0">
                <a:solidFill>
                  <a:schemeClr val="bg1"/>
                </a:solidFill>
                <a:ea typeface="Calibri"/>
                <a:cs typeface="Calibri"/>
                <a:sym typeface="Calibri"/>
              </a:rPr>
              <a:t>Elevii și profesorii pot oferi feedback  companiilor, în platformă, după efectuarea vizitei.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132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6544338-316F-4C82-8E4F-FAB307FE9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596" y="506153"/>
            <a:ext cx="8633823" cy="1177209"/>
          </a:xfrm>
        </p:spPr>
        <p:txBody>
          <a:bodyPr anchor="ctr"/>
          <a:lstStyle/>
          <a:p>
            <a:r>
              <a:rPr lang="en-US" dirty="0" err="1">
                <a:solidFill>
                  <a:schemeClr val="bg1"/>
                </a:solidFill>
              </a:rPr>
              <a:t>Rezultate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proiect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Joblandia</a:t>
            </a:r>
            <a:r>
              <a:rPr lang="en-US" dirty="0">
                <a:solidFill>
                  <a:schemeClr val="bg1"/>
                </a:solidFill>
              </a:rPr>
              <a:t> 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ro-RO" sz="2400" dirty="0">
                <a:solidFill>
                  <a:schemeClr val="bg1"/>
                </a:solidFill>
              </a:rPr>
              <a:t>An școlar 2023-2024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8E87CF0-53E3-4FB9-B5C0-EC131DB8C4D5}"/>
              </a:ext>
            </a:extLst>
          </p:cNvPr>
          <p:cNvSpPr txBox="1"/>
          <p:nvPr/>
        </p:nvSpPr>
        <p:spPr>
          <a:xfrm>
            <a:off x="777596" y="2086725"/>
            <a:ext cx="2429967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o-RO" sz="2400" b="1" dirty="0">
                <a:solidFill>
                  <a:schemeClr val="bg1"/>
                </a:solidFill>
                <a:latin typeface="+mj-lt"/>
              </a:rPr>
              <a:t>Peste </a:t>
            </a:r>
            <a:r>
              <a:rPr lang="en-US" sz="4000" b="1" dirty="0">
                <a:solidFill>
                  <a:schemeClr val="bg1"/>
                </a:solidFill>
                <a:latin typeface="+mj-lt"/>
              </a:rPr>
              <a:t>3</a:t>
            </a:r>
            <a:r>
              <a:rPr lang="ro-RO" sz="4000" b="1" dirty="0">
                <a:solidFill>
                  <a:schemeClr val="bg1"/>
                </a:solidFill>
                <a:latin typeface="+mj-lt"/>
              </a:rPr>
              <a:t>0</a:t>
            </a:r>
            <a:r>
              <a:rPr lang="en-US" sz="4000" b="1" dirty="0">
                <a:solidFill>
                  <a:schemeClr val="bg1"/>
                </a:solidFill>
                <a:latin typeface="+mj-lt"/>
              </a:rPr>
              <a:t>00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4EB257D-6FA5-4C75-BDCD-E36E507B3512}"/>
              </a:ext>
            </a:extLst>
          </p:cNvPr>
          <p:cNvSpPr txBox="1"/>
          <p:nvPr/>
        </p:nvSpPr>
        <p:spPr>
          <a:xfrm>
            <a:off x="3207563" y="2121456"/>
            <a:ext cx="7506444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1400" dirty="0" err="1">
                <a:solidFill>
                  <a:schemeClr val="bg1"/>
                </a:solidFill>
              </a:rPr>
              <a:t>Liceeni</a:t>
            </a:r>
            <a:r>
              <a:rPr lang="en-GB" sz="1400" dirty="0">
                <a:solidFill>
                  <a:schemeClr val="bg1"/>
                </a:solidFill>
              </a:rPr>
              <a:t> au </a:t>
            </a:r>
            <a:r>
              <a:rPr lang="en-GB" sz="1400" dirty="0" err="1">
                <a:solidFill>
                  <a:schemeClr val="bg1"/>
                </a:solidFill>
              </a:rPr>
              <a:t>vizitat</a:t>
            </a:r>
            <a:r>
              <a:rPr lang="en-GB" sz="1400" dirty="0">
                <a:solidFill>
                  <a:schemeClr val="bg1"/>
                </a:solidFill>
              </a:rPr>
              <a:t> </a:t>
            </a:r>
            <a:r>
              <a:rPr lang="en-GB" sz="1400" dirty="0" err="1">
                <a:solidFill>
                  <a:schemeClr val="bg1"/>
                </a:solidFill>
              </a:rPr>
              <a:t>impreun</a:t>
            </a:r>
            <a:r>
              <a:rPr lang="ro-RO" sz="1400" dirty="0">
                <a:solidFill>
                  <a:schemeClr val="bg1"/>
                </a:solidFill>
              </a:rPr>
              <a:t>ă</a:t>
            </a:r>
            <a:r>
              <a:rPr lang="en-GB" sz="1400" dirty="0">
                <a:solidFill>
                  <a:schemeClr val="bg1"/>
                </a:solidFill>
              </a:rPr>
              <a:t> cu </a:t>
            </a:r>
            <a:r>
              <a:rPr lang="en-GB" sz="1400" dirty="0" err="1">
                <a:solidFill>
                  <a:schemeClr val="bg1"/>
                </a:solidFill>
              </a:rPr>
              <a:t>profesorii</a:t>
            </a:r>
            <a:r>
              <a:rPr lang="en-GB" sz="1400" dirty="0">
                <a:solidFill>
                  <a:schemeClr val="bg1"/>
                </a:solidFill>
              </a:rPr>
              <a:t> lor </a:t>
            </a:r>
            <a:r>
              <a:rPr lang="en-GB" sz="1400" dirty="0" err="1">
                <a:solidFill>
                  <a:schemeClr val="bg1"/>
                </a:solidFill>
              </a:rPr>
              <a:t>companii</a:t>
            </a:r>
            <a:r>
              <a:rPr lang="en-GB" sz="1400" dirty="0">
                <a:solidFill>
                  <a:schemeClr val="bg1"/>
                </a:solidFill>
              </a:rPr>
              <a:t> din </a:t>
            </a:r>
            <a:r>
              <a:rPr lang="ro-RO" sz="1400" dirty="0">
                <a:solidFill>
                  <a:schemeClr val="bg1"/>
                </a:solidFill>
              </a:rPr>
              <a:t>Municipiul București și alte opt județe</a:t>
            </a:r>
            <a:r>
              <a:rPr lang="en-GB" sz="1400" dirty="0">
                <a:solidFill>
                  <a:schemeClr val="bg1"/>
                </a:solidFill>
              </a:rPr>
              <a:t> ale </a:t>
            </a:r>
            <a:r>
              <a:rPr lang="ro-RO" sz="1400" dirty="0" err="1">
                <a:solidFill>
                  <a:schemeClr val="bg1"/>
                </a:solidFill>
              </a:rPr>
              <a:t>ță</a:t>
            </a:r>
            <a:r>
              <a:rPr lang="en-GB" sz="1400" dirty="0" err="1">
                <a:solidFill>
                  <a:schemeClr val="bg1"/>
                </a:solidFill>
              </a:rPr>
              <a:t>rii</a:t>
            </a:r>
            <a:r>
              <a:rPr lang="ro-RO" sz="1400" dirty="0">
                <a:solidFill>
                  <a:schemeClr val="bg1"/>
                </a:solidFill>
              </a:rPr>
              <a:t>: Prahova, Cluj, Dolj, Călărași, Dâmbovița, Galați, Sibiu și Mureș.</a:t>
            </a:r>
          </a:p>
          <a:p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A4D9110-B4CF-3DDC-AE4D-4BE5697BD3E4}"/>
              </a:ext>
            </a:extLst>
          </p:cNvPr>
          <p:cNvSpPr/>
          <p:nvPr/>
        </p:nvSpPr>
        <p:spPr>
          <a:xfrm>
            <a:off x="698047" y="1644750"/>
            <a:ext cx="720000" cy="108000"/>
          </a:xfrm>
          <a:prstGeom prst="roundRect">
            <a:avLst>
              <a:gd name="adj" fmla="val 50000"/>
            </a:avLst>
          </a:prstGeom>
          <a:solidFill>
            <a:srgbClr val="8FE3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9" name="Picture 8" descr="A picture containing text, clipart, sign&#10;&#10;Description automatically generated">
            <a:extLst>
              <a:ext uri="{FF2B5EF4-FFF2-40B4-BE49-F238E27FC236}">
                <a16:creationId xmlns:a16="http://schemas.microsoft.com/office/drawing/2014/main" id="{14BC0480-ACE4-5178-417E-8AA1EFFAD0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247" y="336996"/>
            <a:ext cx="1247093" cy="601942"/>
          </a:xfrm>
          <a:prstGeom prst="rect">
            <a:avLst/>
          </a:prstGeom>
        </p:spPr>
      </p:pic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AE0D1C26-A4E5-B8C8-6B77-5CC9ED8C0EE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77596" y="3036802"/>
            <a:ext cx="5631830" cy="3449298"/>
          </a:xfrm>
        </p:spPr>
        <p:txBody>
          <a:bodyPr>
            <a:normAutofit fontScale="25000" lnSpcReduction="20000"/>
          </a:bodyPr>
          <a:lstStyle/>
          <a:p>
            <a:pPr marL="0" indent="0" algn="ctr" fontAlgn="base">
              <a:lnSpc>
                <a:spcPct val="170000"/>
              </a:lnSpc>
              <a:buNone/>
            </a:pP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Un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parteneriat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educațional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în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adevăratul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sens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al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cuvântului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.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Într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-o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lume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în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care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suntem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înconjurați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de “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teorie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”,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proiectul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1" i="1" dirty="0">
                <a:solidFill>
                  <a:srgbClr val="02213E"/>
                </a:solidFill>
                <a:effectLst/>
                <a:latin typeface="+mj-lt"/>
              </a:rPr>
              <a:t>Joblandia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vine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în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sprijinul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elevilor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cu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partea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de “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practică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”.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Elevii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au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ocazia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s</a:t>
            </a:r>
            <a:r>
              <a:rPr lang="ro-RO" sz="4800" b="0" i="1" dirty="0">
                <a:solidFill>
                  <a:srgbClr val="02213E"/>
                </a:solidFill>
                <a:effectLst/>
                <a:latin typeface="+mj-lt"/>
              </a:rPr>
              <a:t>ă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vadă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direct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și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să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experimenteze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preț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de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câteva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ore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ceea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ce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înseamnă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să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lucrezi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în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diverse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industrii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,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descoperindu-și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astfel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ro-RO" sz="4800" i="1" dirty="0">
                <a:solidFill>
                  <a:srgbClr val="02213E"/>
                </a:solidFill>
                <a:latin typeface="+mj-lt"/>
              </a:rPr>
              <a:t>i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nteresele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și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, de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ce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nu,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poate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un job la care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să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țintească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și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la care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poate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nu s-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ar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fi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gândit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p</a:t>
            </a:r>
            <a:r>
              <a:rPr lang="ro-RO" sz="4800" b="0" i="1" dirty="0">
                <a:solidFill>
                  <a:srgbClr val="02213E"/>
                </a:solidFill>
                <a:effectLst/>
                <a:latin typeface="+mj-lt"/>
              </a:rPr>
              <a:t>â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n</a:t>
            </a:r>
            <a:r>
              <a:rPr lang="ro-RO" sz="4800" b="0" i="1" dirty="0">
                <a:solidFill>
                  <a:srgbClr val="02213E"/>
                </a:solidFill>
                <a:effectLst/>
                <a:latin typeface="+mj-lt"/>
              </a:rPr>
              <a:t>ă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la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momentul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vizitei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! Mul</a:t>
            </a:r>
            <a:r>
              <a:rPr lang="ro-RO" sz="4800" b="0" i="1" dirty="0">
                <a:solidFill>
                  <a:srgbClr val="02213E"/>
                </a:solidFill>
                <a:effectLst/>
                <a:latin typeface="+mj-lt"/>
              </a:rPr>
              <a:t>ț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umim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pentru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această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oportunitate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și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pentru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experiențele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acumulate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în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decursul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vizitelor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la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companii</a:t>
            </a:r>
            <a:r>
              <a:rPr lang="ro-RO" sz="4800" b="0" i="1" dirty="0">
                <a:solidFill>
                  <a:srgbClr val="02213E"/>
                </a:solidFill>
                <a:effectLst/>
                <a:latin typeface="+mj-lt"/>
              </a:rPr>
              <a:t>.</a:t>
            </a:r>
            <a:endParaRPr lang="en-US" sz="4800" b="0" i="1" dirty="0">
              <a:solidFill>
                <a:srgbClr val="02213E"/>
              </a:solidFill>
              <a:effectLst/>
              <a:latin typeface="+mj-lt"/>
            </a:endParaRPr>
          </a:p>
          <a:p>
            <a:pPr algn="ctr" fontAlgn="base">
              <a:lnSpc>
                <a:spcPct val="170000"/>
              </a:lnSpc>
            </a:pPr>
            <a:r>
              <a:rPr lang="en-US" sz="4800" b="1" i="0" cap="all" dirty="0">
                <a:solidFill>
                  <a:srgbClr val="02213E"/>
                </a:solidFill>
                <a:effectLst/>
                <a:latin typeface="+mj-lt"/>
              </a:rPr>
              <a:t>PROFESOR </a:t>
            </a:r>
            <a:r>
              <a:rPr lang="en-US" sz="4800" b="1" i="0" dirty="0" err="1">
                <a:solidFill>
                  <a:srgbClr val="02213E"/>
                </a:solidFill>
                <a:effectLst/>
                <a:latin typeface="+mj-lt"/>
              </a:rPr>
              <a:t>liceu</a:t>
            </a:r>
            <a:endParaRPr lang="en-US" sz="4800" b="1" i="0" dirty="0">
              <a:solidFill>
                <a:srgbClr val="02213E"/>
              </a:solidFill>
              <a:effectLst/>
              <a:latin typeface="+mj-lt"/>
            </a:endParaRPr>
          </a:p>
          <a:p>
            <a:endParaRPr lang="en-US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E84FE0AF-2011-EFBE-7BCD-9376D448BE5D}"/>
              </a:ext>
            </a:extLst>
          </p:cNvPr>
          <p:cNvSpPr txBox="1">
            <a:spLocks/>
          </p:cNvSpPr>
          <p:nvPr/>
        </p:nvSpPr>
        <p:spPr>
          <a:xfrm>
            <a:off x="7037036" y="3429000"/>
            <a:ext cx="4135757" cy="2638362"/>
          </a:xfrm>
          <a:prstGeom prst="roundRect">
            <a:avLst>
              <a:gd name="adj" fmla="val 50000"/>
            </a:avLst>
          </a:prstGeom>
          <a:solidFill>
            <a:schemeClr val="bg2">
              <a:lumMod val="8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buNone/>
            </a:pP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A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fost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o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experiență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utilă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dar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și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memorabilă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, cum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spunea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unul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dintre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elevi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. Cred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că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a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fost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cea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mai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reușită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ediție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de </a:t>
            </a:r>
            <a:r>
              <a:rPr lang="ro-RO" b="0" i="1" dirty="0">
                <a:solidFill>
                  <a:srgbClr val="02213E"/>
                </a:solidFill>
                <a:effectLst/>
                <a:latin typeface="+mj-lt"/>
              </a:rPr>
              <a:t>Ș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coala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Altfel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, personal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așa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cred. </a:t>
            </a:r>
            <a:r>
              <a:rPr lang="ro-RO" b="0" i="1" dirty="0">
                <a:solidFill>
                  <a:srgbClr val="02213E"/>
                </a:solidFill>
                <a:effectLst/>
                <a:latin typeface="+mj-lt"/>
              </a:rPr>
              <a:t>Ș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i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mult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mai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eficientă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ro-RO" i="1" dirty="0">
                <a:solidFill>
                  <a:srgbClr val="02213E"/>
                </a:solidFill>
                <a:latin typeface="+mj-lt"/>
              </a:rPr>
              <a:t>ș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i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calitativă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,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mai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ales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datorită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1" i="1" dirty="0" err="1">
                <a:solidFill>
                  <a:srgbClr val="02213E"/>
                </a:solidFill>
                <a:effectLst/>
                <a:latin typeface="+mj-lt"/>
              </a:rPr>
              <a:t>Joblandiei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.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Felicitări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pentru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proiect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!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Sperăm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să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reziste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mult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timp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și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să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fie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în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beneficiul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multor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licee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.</a:t>
            </a:r>
          </a:p>
          <a:p>
            <a:pPr algn="ctr" fontAlgn="base"/>
            <a:r>
              <a:rPr lang="en-US" b="1" i="0" cap="all" dirty="0">
                <a:solidFill>
                  <a:srgbClr val="02213E"/>
                </a:solidFill>
                <a:effectLst/>
                <a:latin typeface="+mj-lt"/>
              </a:rPr>
              <a:t>PROFESOR </a:t>
            </a:r>
            <a:r>
              <a:rPr lang="en-US" b="1" i="0" dirty="0" err="1">
                <a:solidFill>
                  <a:srgbClr val="02213E"/>
                </a:solidFill>
                <a:effectLst/>
                <a:latin typeface="+mj-lt"/>
              </a:rPr>
              <a:t>liceu</a:t>
            </a:r>
            <a:endParaRPr lang="en-US" b="1" i="0" dirty="0">
              <a:solidFill>
                <a:srgbClr val="02213E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1861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8" grpId="0"/>
      <p:bldP spid="39" grpId="0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6544338-316F-4C82-8E4F-FAB307FE9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596" y="506153"/>
            <a:ext cx="8633823" cy="1177209"/>
          </a:xfrm>
        </p:spPr>
        <p:txBody>
          <a:bodyPr anchor="ctr"/>
          <a:lstStyle/>
          <a:p>
            <a:r>
              <a:rPr lang="en-US" dirty="0" err="1">
                <a:solidFill>
                  <a:schemeClr val="bg1"/>
                </a:solidFill>
              </a:rPr>
              <a:t>Rezultate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proiect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Joblandia</a:t>
            </a:r>
            <a:r>
              <a:rPr lang="en-US" dirty="0">
                <a:solidFill>
                  <a:schemeClr val="bg1"/>
                </a:solidFill>
              </a:rPr>
              <a:t> 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ro-RO" sz="2400" dirty="0">
                <a:solidFill>
                  <a:schemeClr val="bg1"/>
                </a:solidFill>
              </a:rPr>
              <a:t>An școlar 2023-2024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4EB257D-6FA5-4C75-BDCD-E36E507B3512}"/>
              </a:ext>
            </a:extLst>
          </p:cNvPr>
          <p:cNvSpPr txBox="1"/>
          <p:nvPr/>
        </p:nvSpPr>
        <p:spPr>
          <a:xfrm>
            <a:off x="2479594" y="1689044"/>
            <a:ext cx="750644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o-RO" sz="2000" dirty="0">
                <a:solidFill>
                  <a:schemeClr val="bg1"/>
                </a:solidFill>
              </a:rPr>
              <a:t>Ce spun liceenii despre vizitele făcute prin intermediul </a:t>
            </a:r>
            <a:r>
              <a:rPr lang="ro-RO" sz="2000" dirty="0" err="1">
                <a:solidFill>
                  <a:schemeClr val="bg1"/>
                </a:solidFill>
              </a:rPr>
              <a:t>Joblandia</a:t>
            </a:r>
            <a:r>
              <a:rPr lang="ro-RO" sz="2000" dirty="0">
                <a:solidFill>
                  <a:schemeClr val="bg1"/>
                </a:solidFill>
              </a:rPr>
              <a:t>?</a:t>
            </a:r>
          </a:p>
          <a:p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A4D9110-B4CF-3DDC-AE4D-4BE5697BD3E4}"/>
              </a:ext>
            </a:extLst>
          </p:cNvPr>
          <p:cNvSpPr/>
          <p:nvPr/>
        </p:nvSpPr>
        <p:spPr>
          <a:xfrm>
            <a:off x="698047" y="1644750"/>
            <a:ext cx="720000" cy="108000"/>
          </a:xfrm>
          <a:prstGeom prst="roundRect">
            <a:avLst>
              <a:gd name="adj" fmla="val 50000"/>
            </a:avLst>
          </a:prstGeom>
          <a:solidFill>
            <a:srgbClr val="8FE3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9" name="Picture 8" descr="A picture containing text, clipart, sign&#10;&#10;Description automatically generated">
            <a:extLst>
              <a:ext uri="{FF2B5EF4-FFF2-40B4-BE49-F238E27FC236}">
                <a16:creationId xmlns:a16="http://schemas.microsoft.com/office/drawing/2014/main" id="{14BC0480-ACE4-5178-417E-8AA1EFFAD0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247" y="336996"/>
            <a:ext cx="1247093" cy="601942"/>
          </a:xfrm>
          <a:prstGeom prst="rect">
            <a:avLst/>
          </a:prstGeom>
        </p:spPr>
      </p:pic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AE0D1C26-A4E5-B8C8-6B77-5CC9ED8C0EE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96926" y="2612374"/>
            <a:ext cx="4797581" cy="2600876"/>
          </a:xfrm>
        </p:spPr>
        <p:txBody>
          <a:bodyPr>
            <a:normAutofit fontScale="25000" lnSpcReduction="20000"/>
          </a:bodyPr>
          <a:lstStyle/>
          <a:p>
            <a:pPr marL="0" indent="0" algn="ctr" fontAlgn="base">
              <a:lnSpc>
                <a:spcPct val="170000"/>
              </a:lnSpc>
              <a:buNone/>
            </a:pP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Mi</a:t>
            </a:r>
            <a:r>
              <a:rPr lang="ro-RO" sz="4800" b="0" i="1" dirty="0">
                <a:solidFill>
                  <a:srgbClr val="02213E"/>
                </a:solidFill>
                <a:effectLst/>
                <a:latin typeface="+mj-lt"/>
              </a:rPr>
              <a:t>-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a pl</a:t>
            </a:r>
            <a:r>
              <a:rPr lang="ro-RO" sz="4800" b="0" i="1" dirty="0">
                <a:solidFill>
                  <a:srgbClr val="02213E"/>
                </a:solidFill>
                <a:effectLst/>
                <a:latin typeface="+mj-lt"/>
              </a:rPr>
              <a:t>ă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cut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foarte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mult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vizita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! A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fost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surprinz</a:t>
            </a:r>
            <a:r>
              <a:rPr lang="ro-RO" sz="4800" b="0" i="1" dirty="0">
                <a:solidFill>
                  <a:srgbClr val="02213E"/>
                </a:solidFill>
                <a:effectLst/>
                <a:latin typeface="+mj-lt"/>
              </a:rPr>
              <a:t>ă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toare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ro-RO" sz="4800" b="0" i="1" dirty="0">
                <a:solidFill>
                  <a:srgbClr val="02213E"/>
                </a:solidFill>
                <a:effectLst/>
                <a:latin typeface="+mj-lt"/>
              </a:rPr>
              <a:t>ș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i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unic</a:t>
            </a:r>
            <a:r>
              <a:rPr lang="ro-RO" sz="4800" b="0" i="1" dirty="0">
                <a:solidFill>
                  <a:srgbClr val="02213E"/>
                </a:solidFill>
                <a:effectLst/>
                <a:latin typeface="+mj-lt"/>
              </a:rPr>
              <a:t>ă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. Am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apreciat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faptul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c</a:t>
            </a:r>
            <a:r>
              <a:rPr lang="ro-RO" sz="4800" b="0" i="1" dirty="0">
                <a:solidFill>
                  <a:srgbClr val="02213E"/>
                </a:solidFill>
                <a:effectLst/>
                <a:latin typeface="+mj-lt"/>
              </a:rPr>
              <a:t>ă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a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fost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o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prezentare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interactiv</a:t>
            </a:r>
            <a:r>
              <a:rPr lang="ro-RO" sz="4800" b="0" i="1" dirty="0">
                <a:solidFill>
                  <a:srgbClr val="02213E"/>
                </a:solidFill>
                <a:effectLst/>
                <a:latin typeface="+mj-lt"/>
              </a:rPr>
              <a:t>ă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care s</a:t>
            </a:r>
            <a:r>
              <a:rPr lang="ro-RO" sz="4800" b="0" i="1" dirty="0">
                <a:solidFill>
                  <a:srgbClr val="02213E"/>
                </a:solidFill>
                <a:effectLst/>
                <a:latin typeface="+mj-lt"/>
              </a:rPr>
              <a:t>-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a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bazat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pe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dialogul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dintre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noi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ro-RO" sz="4800" b="0" i="1" dirty="0">
                <a:solidFill>
                  <a:srgbClr val="02213E"/>
                </a:solidFill>
                <a:effectLst/>
                <a:latin typeface="+mj-lt"/>
              </a:rPr>
              <a:t>ș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i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angaja</a:t>
            </a:r>
            <a:r>
              <a:rPr lang="ro-RO" sz="4800" b="0" i="1" dirty="0">
                <a:solidFill>
                  <a:srgbClr val="02213E"/>
                </a:solidFill>
                <a:effectLst/>
                <a:latin typeface="+mj-lt"/>
              </a:rPr>
              <a:t>ț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ii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companiei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. </a:t>
            </a:r>
            <a:endParaRPr lang="ro-RO" sz="4800" b="0" i="1" dirty="0">
              <a:solidFill>
                <a:srgbClr val="02213E"/>
              </a:solidFill>
              <a:effectLst/>
              <a:latin typeface="+mj-lt"/>
            </a:endParaRPr>
          </a:p>
          <a:p>
            <a:pPr marL="0" indent="0" algn="ctr" fontAlgn="base">
              <a:lnSpc>
                <a:spcPct val="170000"/>
              </a:lnSpc>
              <a:buNone/>
            </a:pPr>
            <a:r>
              <a:rPr lang="ro-RO" sz="4800" i="1" dirty="0">
                <a:solidFill>
                  <a:srgbClr val="02213E"/>
                </a:solidFill>
                <a:latin typeface="+mj-lt"/>
              </a:rPr>
              <a:t>Î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n plus,</a:t>
            </a:r>
            <a:r>
              <a:rPr lang="ro-RO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am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reu</a:t>
            </a:r>
            <a:r>
              <a:rPr lang="ro-RO" sz="4800" b="0" i="1" dirty="0">
                <a:solidFill>
                  <a:srgbClr val="02213E"/>
                </a:solidFill>
                <a:effectLst/>
                <a:latin typeface="+mj-lt"/>
              </a:rPr>
              <a:t>ș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it,</a:t>
            </a:r>
            <a:r>
              <a:rPr lang="ro-RO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ro-RO" sz="4800" i="1" dirty="0">
                <a:solidFill>
                  <a:srgbClr val="02213E"/>
                </a:solidFill>
                <a:latin typeface="+mj-lt"/>
              </a:rPr>
              <a:t>î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ntr</a:t>
            </a:r>
            <a:r>
              <a:rPr lang="ro-RO" sz="4800" i="1" dirty="0">
                <a:solidFill>
                  <a:srgbClr val="02213E"/>
                </a:solidFill>
                <a:latin typeface="+mj-lt"/>
              </a:rPr>
              <a:t>-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un final, s</a:t>
            </a:r>
            <a:r>
              <a:rPr lang="ro-RO" sz="4800" b="0" i="1" dirty="0">
                <a:solidFill>
                  <a:srgbClr val="02213E"/>
                </a:solidFill>
                <a:effectLst/>
                <a:latin typeface="+mj-lt"/>
              </a:rPr>
              <a:t>ă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m</a:t>
            </a:r>
            <a:r>
              <a:rPr lang="ro-RO" sz="4800" b="0" i="1" dirty="0">
                <a:solidFill>
                  <a:srgbClr val="02213E"/>
                </a:solidFill>
                <a:effectLst/>
                <a:latin typeface="+mj-lt"/>
              </a:rPr>
              <a:t>ă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decid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ro-RO" sz="4800" b="0" i="1" dirty="0">
                <a:solidFill>
                  <a:srgbClr val="02213E"/>
                </a:solidFill>
                <a:effectLst/>
                <a:latin typeface="+mj-lt"/>
              </a:rPr>
              <a:t>î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n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privin</a:t>
            </a:r>
            <a:r>
              <a:rPr lang="ro-RO" sz="4800" b="0" i="1" dirty="0">
                <a:solidFill>
                  <a:srgbClr val="02213E"/>
                </a:solidFill>
                <a:effectLst/>
                <a:latin typeface="+mj-lt"/>
              </a:rPr>
              <a:t>ț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a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viitorului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meu </a:t>
            </a:r>
            <a:r>
              <a:rPr lang="ro-RO" sz="4800" b="0" i="1" dirty="0">
                <a:solidFill>
                  <a:srgbClr val="02213E"/>
                </a:solidFill>
                <a:effectLst/>
                <a:latin typeface="+mj-lt"/>
              </a:rPr>
              <a:t>ș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i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s</a:t>
            </a:r>
            <a:r>
              <a:rPr lang="ro-RO" sz="4800" b="0" i="1" dirty="0">
                <a:solidFill>
                  <a:srgbClr val="02213E"/>
                </a:solidFill>
                <a:effectLst/>
                <a:latin typeface="+mj-lt"/>
              </a:rPr>
              <a:t>ă-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mi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conturez</a:t>
            </a:r>
            <a:r>
              <a:rPr lang="en-US" sz="4800" b="0" i="1" dirty="0">
                <a:solidFill>
                  <a:srgbClr val="02213E"/>
                </a:solidFill>
                <a:effectLst/>
                <a:latin typeface="+mj-lt"/>
              </a:rPr>
              <a:t> un plan de </a:t>
            </a:r>
            <a:r>
              <a:rPr lang="en-US" sz="4800" b="0" i="1" dirty="0" err="1">
                <a:solidFill>
                  <a:srgbClr val="02213E"/>
                </a:solidFill>
                <a:effectLst/>
                <a:latin typeface="+mj-lt"/>
              </a:rPr>
              <a:t>viitor</a:t>
            </a:r>
            <a:r>
              <a:rPr lang="ro-RO" sz="4800" i="1" dirty="0">
                <a:solidFill>
                  <a:srgbClr val="02213E"/>
                </a:solidFill>
                <a:latin typeface="+mj-lt"/>
              </a:rPr>
              <a:t>.</a:t>
            </a:r>
          </a:p>
          <a:p>
            <a:pPr marL="0" indent="0" algn="ctr" fontAlgn="base">
              <a:lnSpc>
                <a:spcPct val="170000"/>
              </a:lnSpc>
              <a:buNone/>
            </a:pPr>
            <a:r>
              <a:rPr lang="ro-RO" sz="4800" b="1" i="0" cap="all" dirty="0">
                <a:solidFill>
                  <a:srgbClr val="02213E"/>
                </a:solidFill>
                <a:effectLst/>
                <a:latin typeface="+mj-lt"/>
              </a:rPr>
              <a:t>ELEV</a:t>
            </a:r>
            <a:r>
              <a:rPr lang="en-US" sz="4800" b="1" i="0" cap="all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sz="4800" b="1" i="0" dirty="0" err="1">
                <a:solidFill>
                  <a:srgbClr val="02213E"/>
                </a:solidFill>
                <a:effectLst/>
                <a:latin typeface="+mj-lt"/>
              </a:rPr>
              <a:t>liceu</a:t>
            </a:r>
            <a:endParaRPr lang="en-US" sz="4800" b="1" i="0" dirty="0">
              <a:solidFill>
                <a:srgbClr val="02213E"/>
              </a:solidFill>
              <a:effectLst/>
              <a:latin typeface="+mj-lt"/>
            </a:endParaRPr>
          </a:p>
          <a:p>
            <a:endParaRPr lang="en-US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E84FE0AF-2011-EFBE-7BCD-9376D448BE5D}"/>
              </a:ext>
            </a:extLst>
          </p:cNvPr>
          <p:cNvSpPr txBox="1">
            <a:spLocks/>
          </p:cNvSpPr>
          <p:nvPr/>
        </p:nvSpPr>
        <p:spPr>
          <a:xfrm>
            <a:off x="4430697" y="4473685"/>
            <a:ext cx="3870665" cy="2046143"/>
          </a:xfrm>
          <a:prstGeom prst="roundRect">
            <a:avLst>
              <a:gd name="adj" fmla="val 50000"/>
            </a:avLst>
          </a:prstGeom>
          <a:solidFill>
            <a:schemeClr val="bg2">
              <a:lumMod val="8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buNone/>
            </a:pPr>
            <a:r>
              <a:rPr lang="ro-RO" i="1" dirty="0">
                <a:solidFill>
                  <a:srgbClr val="02213E"/>
                </a:solidFill>
                <a:latin typeface="+mj-lt"/>
              </a:rPr>
              <a:t>Cea mai tare companie la care am fost până acum. Activități interesante, personal prietenos, </a:t>
            </a:r>
            <a:r>
              <a:rPr lang="ro-RO" i="1" dirty="0" err="1">
                <a:solidFill>
                  <a:srgbClr val="02213E"/>
                </a:solidFill>
                <a:latin typeface="+mj-lt"/>
              </a:rPr>
              <a:t>cladire</a:t>
            </a:r>
            <a:r>
              <a:rPr lang="ro-RO" i="1" dirty="0">
                <a:solidFill>
                  <a:srgbClr val="02213E"/>
                </a:solidFill>
                <a:latin typeface="+mj-lt"/>
              </a:rPr>
              <a:t> tare, joburi destul de interesante și ele, </a:t>
            </a:r>
            <a:r>
              <a:rPr lang="ro-RO" i="1" dirty="0" err="1">
                <a:solidFill>
                  <a:srgbClr val="02213E"/>
                </a:solidFill>
                <a:latin typeface="+mj-lt"/>
              </a:rPr>
              <a:t>all</a:t>
            </a:r>
            <a:r>
              <a:rPr lang="ro-RO" i="1" dirty="0">
                <a:solidFill>
                  <a:srgbClr val="02213E"/>
                </a:solidFill>
                <a:latin typeface="+mj-lt"/>
              </a:rPr>
              <a:t> </a:t>
            </a:r>
            <a:r>
              <a:rPr lang="ro-RO" i="1" dirty="0" err="1">
                <a:solidFill>
                  <a:srgbClr val="02213E"/>
                </a:solidFill>
                <a:latin typeface="+mj-lt"/>
              </a:rPr>
              <a:t>around</a:t>
            </a:r>
            <a:r>
              <a:rPr lang="ro-RO" i="1" dirty="0">
                <a:solidFill>
                  <a:srgbClr val="02213E"/>
                </a:solidFill>
                <a:latin typeface="+mj-lt"/>
              </a:rPr>
              <a:t> foarte bine. Chiar am plecat energizat.</a:t>
            </a:r>
          </a:p>
          <a:p>
            <a:pPr marL="0" indent="0" algn="ctr" fontAlgn="base">
              <a:buNone/>
            </a:pPr>
            <a:r>
              <a:rPr lang="ro-RO" b="1" i="0" cap="all" dirty="0">
                <a:solidFill>
                  <a:srgbClr val="02213E"/>
                </a:solidFill>
                <a:effectLst/>
                <a:latin typeface="+mj-lt"/>
              </a:rPr>
              <a:t>ELEV</a:t>
            </a:r>
            <a:r>
              <a:rPr lang="en-US" b="1" i="0" cap="all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1" i="0" dirty="0" err="1">
                <a:solidFill>
                  <a:srgbClr val="02213E"/>
                </a:solidFill>
                <a:effectLst/>
                <a:latin typeface="+mj-lt"/>
              </a:rPr>
              <a:t>liceu</a:t>
            </a:r>
            <a:endParaRPr lang="en-US" b="1" i="0" dirty="0">
              <a:solidFill>
                <a:srgbClr val="02213E"/>
              </a:solidFill>
              <a:effectLst/>
              <a:latin typeface="+mj-lt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FA8E553-7CA3-9A9D-BAF7-4595685255AD}"/>
              </a:ext>
            </a:extLst>
          </p:cNvPr>
          <p:cNvSpPr txBox="1">
            <a:spLocks/>
          </p:cNvSpPr>
          <p:nvPr/>
        </p:nvSpPr>
        <p:spPr>
          <a:xfrm>
            <a:off x="7618521" y="2618056"/>
            <a:ext cx="3870665" cy="2046143"/>
          </a:xfrm>
          <a:prstGeom prst="roundRect">
            <a:avLst>
              <a:gd name="adj" fmla="val 50000"/>
            </a:avLst>
          </a:prstGeom>
          <a:solidFill>
            <a:schemeClr val="bg2">
              <a:lumMod val="8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buNone/>
            </a:pPr>
            <a:r>
              <a:rPr lang="ro-RO" i="1" dirty="0">
                <a:solidFill>
                  <a:srgbClr val="02213E"/>
                </a:solidFill>
                <a:latin typeface="+mj-lt"/>
              </a:rPr>
              <a:t>P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rezentarea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companiei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ro-RO" b="0" i="1" dirty="0">
                <a:solidFill>
                  <a:srgbClr val="02213E"/>
                </a:solidFill>
                <a:effectLst/>
                <a:latin typeface="+mj-lt"/>
              </a:rPr>
              <a:t>ș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i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oferirea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unor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informa</a:t>
            </a:r>
            <a:r>
              <a:rPr lang="ro-RO" b="0" i="1" dirty="0">
                <a:solidFill>
                  <a:srgbClr val="02213E"/>
                </a:solidFill>
                <a:effectLst/>
                <a:latin typeface="+mj-lt"/>
              </a:rPr>
              <a:t>ț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ii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noi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au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fost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f</a:t>
            </a:r>
            <a:r>
              <a:rPr lang="ro-RO" b="0" i="1" dirty="0">
                <a:solidFill>
                  <a:srgbClr val="02213E"/>
                </a:solidFill>
                <a:effectLst/>
                <a:latin typeface="+mj-lt"/>
              </a:rPr>
              <a:t>ă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cute </a:t>
            </a:r>
            <a:r>
              <a:rPr lang="ro-RO" b="0" i="1" dirty="0">
                <a:solidFill>
                  <a:srgbClr val="02213E"/>
                </a:solidFill>
                <a:effectLst/>
                <a:latin typeface="+mj-lt"/>
              </a:rPr>
              <a:t>î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ntr</a:t>
            </a:r>
            <a:r>
              <a:rPr lang="ro-RO" b="0" i="1" dirty="0">
                <a:solidFill>
                  <a:srgbClr val="02213E"/>
                </a:solidFill>
                <a:effectLst/>
                <a:latin typeface="+mj-lt"/>
              </a:rPr>
              <a:t>-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un mod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interactiv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.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Asadar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,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totul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a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fost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foarte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interesant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ro-RO" b="0" i="1" dirty="0">
                <a:solidFill>
                  <a:srgbClr val="02213E"/>
                </a:solidFill>
                <a:effectLst/>
                <a:latin typeface="+mj-lt"/>
              </a:rPr>
              <a:t>ș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i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m</a:t>
            </a:r>
            <a:r>
              <a:rPr lang="ro-RO" b="0" i="1" dirty="0">
                <a:solidFill>
                  <a:srgbClr val="02213E"/>
                </a:solidFill>
                <a:effectLst/>
                <a:latin typeface="+mj-lt"/>
              </a:rPr>
              <a:t>ă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bucur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c</a:t>
            </a:r>
            <a:r>
              <a:rPr lang="ro-RO" b="0" i="1" dirty="0">
                <a:solidFill>
                  <a:srgbClr val="02213E"/>
                </a:solidFill>
                <a:effectLst/>
                <a:latin typeface="+mj-lt"/>
              </a:rPr>
              <a:t>ă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exist</a:t>
            </a:r>
            <a:r>
              <a:rPr lang="ro-RO" b="0" i="1" dirty="0">
                <a:solidFill>
                  <a:srgbClr val="02213E"/>
                </a:solidFill>
                <a:effectLst/>
                <a:latin typeface="+mj-lt"/>
              </a:rPr>
              <a:t>ă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companii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la care po</a:t>
            </a:r>
            <a:r>
              <a:rPr lang="ro-RO" b="0" i="1" dirty="0">
                <a:solidFill>
                  <a:srgbClr val="02213E"/>
                </a:solidFill>
                <a:effectLst/>
                <a:latin typeface="+mj-lt"/>
              </a:rPr>
              <a:t>ț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i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lucra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ro-RO" b="0" i="1" dirty="0">
                <a:solidFill>
                  <a:srgbClr val="02213E"/>
                </a:solidFill>
                <a:effectLst/>
                <a:latin typeface="+mj-lt"/>
              </a:rPr>
              <a:t>ș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i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te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po</a:t>
            </a:r>
            <a:r>
              <a:rPr lang="ro-RO" b="0" i="1" dirty="0">
                <a:solidFill>
                  <a:srgbClr val="02213E"/>
                </a:solidFill>
                <a:effectLst/>
                <a:latin typeface="+mj-lt"/>
              </a:rPr>
              <a:t>ț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i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sim</a:t>
            </a:r>
            <a:r>
              <a:rPr lang="ro-RO" b="0" i="1" dirty="0">
                <a:solidFill>
                  <a:srgbClr val="02213E"/>
                </a:solidFill>
                <a:effectLst/>
                <a:latin typeface="+mj-lt"/>
              </a:rPr>
              <a:t>ț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i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bine </a:t>
            </a:r>
            <a:r>
              <a:rPr lang="ro-RO" b="0" i="1" dirty="0">
                <a:solidFill>
                  <a:srgbClr val="02213E"/>
                </a:solidFill>
                <a:effectLst/>
                <a:latin typeface="+mj-lt"/>
              </a:rPr>
              <a:t>î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ntr</a:t>
            </a:r>
            <a:r>
              <a:rPr lang="ro-RO" b="0" i="1" dirty="0">
                <a:solidFill>
                  <a:srgbClr val="02213E"/>
                </a:solidFill>
                <a:effectLst/>
                <a:latin typeface="+mj-lt"/>
              </a:rPr>
              <a:t>-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un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mediu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 </a:t>
            </a:r>
            <a:r>
              <a:rPr lang="en-US" b="0" i="1" dirty="0" err="1">
                <a:solidFill>
                  <a:srgbClr val="02213E"/>
                </a:solidFill>
                <a:effectLst/>
                <a:latin typeface="+mj-lt"/>
              </a:rPr>
              <a:t>vesel</a:t>
            </a:r>
            <a:r>
              <a:rPr lang="en-US" b="0" i="1" dirty="0">
                <a:solidFill>
                  <a:srgbClr val="02213E"/>
                </a:solidFill>
                <a:effectLst/>
                <a:latin typeface="+mj-lt"/>
              </a:rPr>
              <a:t>. </a:t>
            </a:r>
            <a:endParaRPr lang="ro-RO" b="0" i="1" dirty="0">
              <a:solidFill>
                <a:srgbClr val="02213E"/>
              </a:solidFill>
              <a:effectLst/>
              <a:latin typeface="+mj-lt"/>
            </a:endParaRPr>
          </a:p>
          <a:p>
            <a:pPr marL="0" indent="0" algn="ctr" fontAlgn="base">
              <a:buNone/>
            </a:pPr>
            <a:r>
              <a:rPr lang="ro-RO" b="1" i="0" cap="all" dirty="0">
                <a:solidFill>
                  <a:srgbClr val="02213E"/>
                </a:solidFill>
                <a:effectLst/>
              </a:rPr>
              <a:t>ELEV</a:t>
            </a:r>
            <a:r>
              <a:rPr lang="en-US" b="1" i="0" cap="all" dirty="0">
                <a:solidFill>
                  <a:srgbClr val="02213E"/>
                </a:solidFill>
                <a:effectLst/>
              </a:rPr>
              <a:t> </a:t>
            </a:r>
            <a:r>
              <a:rPr lang="en-US" b="1" i="0" dirty="0" err="1">
                <a:solidFill>
                  <a:srgbClr val="02213E"/>
                </a:solidFill>
                <a:effectLst/>
              </a:rPr>
              <a:t>liceu</a:t>
            </a:r>
            <a:endParaRPr lang="en-US" b="1" i="0" dirty="0">
              <a:solidFill>
                <a:srgbClr val="02213E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0673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9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6544338-316F-4C82-8E4F-FAB307FE9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596" y="395354"/>
            <a:ext cx="8633823" cy="1398808"/>
          </a:xfrm>
        </p:spPr>
        <p:txBody>
          <a:bodyPr anchor="ctr"/>
          <a:lstStyle/>
          <a:p>
            <a:r>
              <a:rPr lang="en-US" dirty="0" err="1">
                <a:solidFill>
                  <a:schemeClr val="bg1"/>
                </a:solidFill>
              </a:rPr>
              <a:t>Rezultate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proiect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Joblandia</a:t>
            </a:r>
            <a:r>
              <a:rPr lang="en-US" dirty="0">
                <a:solidFill>
                  <a:schemeClr val="bg1"/>
                </a:solidFill>
              </a:rPr>
              <a:t> 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ro-RO" dirty="0">
                <a:solidFill>
                  <a:schemeClr val="bg1"/>
                </a:solidFill>
              </a:rPr>
              <a:t>an școlar 2023-2024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8E87CF0-53E3-4FB9-B5C0-EC131DB8C4D5}"/>
              </a:ext>
            </a:extLst>
          </p:cNvPr>
          <p:cNvSpPr txBox="1"/>
          <p:nvPr/>
        </p:nvSpPr>
        <p:spPr>
          <a:xfrm>
            <a:off x="1163252" y="1827549"/>
            <a:ext cx="1127232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ro-RO" sz="6600" b="1" dirty="0">
                <a:solidFill>
                  <a:schemeClr val="bg1"/>
                </a:solidFill>
                <a:latin typeface="+mj-lt"/>
              </a:rPr>
              <a:t>85</a:t>
            </a:r>
            <a:endParaRPr lang="en-US" sz="6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4EB257D-6FA5-4C75-BDCD-E36E507B3512}"/>
              </a:ext>
            </a:extLst>
          </p:cNvPr>
          <p:cNvSpPr txBox="1"/>
          <p:nvPr/>
        </p:nvSpPr>
        <p:spPr>
          <a:xfrm>
            <a:off x="3207563" y="1829069"/>
            <a:ext cx="7506444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 </a:t>
            </a:r>
            <a:r>
              <a:rPr lang="en-GB" sz="1600" b="1" dirty="0" err="1">
                <a:solidFill>
                  <a:schemeClr val="bg1"/>
                </a:solidFill>
              </a:rPr>
              <a:t>Companii</a:t>
            </a:r>
            <a:r>
              <a:rPr lang="en-GB" sz="1600" b="1" dirty="0">
                <a:solidFill>
                  <a:schemeClr val="bg1"/>
                </a:solidFill>
              </a:rPr>
              <a:t> </a:t>
            </a:r>
            <a:r>
              <a:rPr lang="en-GB" sz="1600" dirty="0">
                <a:solidFill>
                  <a:schemeClr val="bg1"/>
                </a:solidFill>
              </a:rPr>
              <a:t>care</a:t>
            </a:r>
            <a:r>
              <a:rPr lang="en-GB" sz="1600" b="1" dirty="0">
                <a:solidFill>
                  <a:schemeClr val="bg1"/>
                </a:solidFill>
              </a:rPr>
              <a:t> </a:t>
            </a:r>
            <a:r>
              <a:rPr lang="en-GB" sz="1600" dirty="0">
                <a:solidFill>
                  <a:schemeClr val="bg1"/>
                </a:solidFill>
              </a:rPr>
              <a:t>au </a:t>
            </a:r>
            <a:r>
              <a:rPr lang="en-GB" sz="1600" dirty="0" err="1">
                <a:solidFill>
                  <a:schemeClr val="bg1"/>
                </a:solidFill>
              </a:rPr>
              <a:t>reprezentare</a:t>
            </a:r>
            <a:r>
              <a:rPr lang="en-GB" sz="1600" dirty="0">
                <a:solidFill>
                  <a:schemeClr val="bg1"/>
                </a:solidFill>
              </a:rPr>
              <a:t> </a:t>
            </a:r>
            <a:r>
              <a:rPr lang="en-GB" sz="1600" dirty="0" err="1">
                <a:solidFill>
                  <a:schemeClr val="bg1"/>
                </a:solidFill>
              </a:rPr>
              <a:t>în</a:t>
            </a:r>
            <a:r>
              <a:rPr lang="en-GB" sz="1600" dirty="0">
                <a:solidFill>
                  <a:schemeClr val="bg1"/>
                </a:solidFill>
              </a:rPr>
              <a:t> </a:t>
            </a:r>
            <a:r>
              <a:rPr lang="en-GB" sz="1600" dirty="0" err="1">
                <a:solidFill>
                  <a:schemeClr val="bg1"/>
                </a:solidFill>
              </a:rPr>
              <a:t>mai</a:t>
            </a:r>
            <a:r>
              <a:rPr lang="en-GB" sz="1600" dirty="0">
                <a:solidFill>
                  <a:schemeClr val="bg1"/>
                </a:solidFill>
              </a:rPr>
              <a:t> </a:t>
            </a:r>
            <a:r>
              <a:rPr lang="en-GB" sz="1600" dirty="0" err="1">
                <a:solidFill>
                  <a:schemeClr val="bg1"/>
                </a:solidFill>
              </a:rPr>
              <a:t>multe</a:t>
            </a:r>
            <a:r>
              <a:rPr lang="en-GB" sz="1600" dirty="0">
                <a:solidFill>
                  <a:schemeClr val="bg1"/>
                </a:solidFill>
              </a:rPr>
              <a:t> or</a:t>
            </a:r>
            <a:r>
              <a:rPr lang="ro-RO" sz="1600" dirty="0">
                <a:solidFill>
                  <a:schemeClr val="bg1"/>
                </a:solidFill>
              </a:rPr>
              <a:t>aș</a:t>
            </a:r>
            <a:r>
              <a:rPr lang="en-GB" sz="1600" dirty="0">
                <a:solidFill>
                  <a:schemeClr val="bg1"/>
                </a:solidFill>
              </a:rPr>
              <a:t>e ale </a:t>
            </a:r>
            <a:r>
              <a:rPr lang="ro-RO" sz="1600" dirty="0" err="1">
                <a:solidFill>
                  <a:schemeClr val="bg1"/>
                </a:solidFill>
              </a:rPr>
              <a:t>ță</a:t>
            </a:r>
            <a:r>
              <a:rPr lang="en-GB" sz="1600" dirty="0" err="1">
                <a:solidFill>
                  <a:schemeClr val="bg1"/>
                </a:solidFill>
              </a:rPr>
              <a:t>rii</a:t>
            </a:r>
            <a:r>
              <a:rPr lang="en-GB" sz="1600" dirty="0">
                <a:solidFill>
                  <a:schemeClr val="bg1"/>
                </a:solidFill>
              </a:rPr>
              <a:t> sunt </a:t>
            </a:r>
            <a:r>
              <a:rPr lang="ro-RO" sz="1600" dirty="0">
                <a:solidFill>
                  <a:schemeClr val="bg1"/>
                </a:solidFill>
              </a:rPr>
              <a:t>î</a:t>
            </a:r>
            <a:r>
              <a:rPr lang="en-GB" sz="1600" dirty="0" err="1">
                <a:solidFill>
                  <a:schemeClr val="bg1"/>
                </a:solidFill>
              </a:rPr>
              <a:t>nscrise</a:t>
            </a:r>
            <a:r>
              <a:rPr lang="en-GB" sz="1600" dirty="0">
                <a:solidFill>
                  <a:schemeClr val="bg1"/>
                </a:solidFill>
              </a:rPr>
              <a:t> </a:t>
            </a:r>
            <a:r>
              <a:rPr lang="en-GB" sz="1600" dirty="0" err="1">
                <a:solidFill>
                  <a:schemeClr val="bg1"/>
                </a:solidFill>
              </a:rPr>
              <a:t>în</a:t>
            </a:r>
            <a:r>
              <a:rPr lang="en-GB" sz="1600" dirty="0">
                <a:solidFill>
                  <a:schemeClr val="bg1"/>
                </a:solidFill>
              </a:rPr>
              <a:t> </a:t>
            </a:r>
            <a:r>
              <a:rPr lang="en-GB" sz="1600" dirty="0" err="1">
                <a:solidFill>
                  <a:schemeClr val="bg1"/>
                </a:solidFill>
              </a:rPr>
              <a:t>platforma</a:t>
            </a:r>
            <a:r>
              <a:rPr lang="en-GB" sz="1600" dirty="0">
                <a:solidFill>
                  <a:schemeClr val="bg1"/>
                </a:solidFill>
              </a:rPr>
              <a:t> </a:t>
            </a:r>
            <a:r>
              <a:rPr lang="en-GB" sz="1600" b="1" dirty="0" err="1">
                <a:solidFill>
                  <a:schemeClr val="bg1"/>
                </a:solidFill>
              </a:rPr>
              <a:t>Joblandia</a:t>
            </a:r>
            <a:r>
              <a:rPr lang="en-GB" sz="1600" dirty="0">
                <a:solidFill>
                  <a:schemeClr val="bg1"/>
                </a:solidFill>
              </a:rPr>
              <a:t> si vin din </a:t>
            </a:r>
            <a:r>
              <a:rPr lang="en-GB" sz="1600" dirty="0" err="1">
                <a:solidFill>
                  <a:schemeClr val="bg1"/>
                </a:solidFill>
              </a:rPr>
              <a:t>domenii</a:t>
            </a:r>
            <a:r>
              <a:rPr lang="en-GB" sz="1600" dirty="0">
                <a:solidFill>
                  <a:schemeClr val="bg1"/>
                </a:solidFill>
              </a:rPr>
              <a:t> ca banking, </a:t>
            </a:r>
            <a:r>
              <a:rPr lang="en-GB" sz="1600" dirty="0" err="1">
                <a:solidFill>
                  <a:schemeClr val="bg1"/>
                </a:solidFill>
              </a:rPr>
              <a:t>servicii</a:t>
            </a:r>
            <a:r>
              <a:rPr lang="en-GB" sz="1600" dirty="0">
                <a:solidFill>
                  <a:schemeClr val="bg1"/>
                </a:solidFill>
              </a:rPr>
              <a:t> de </a:t>
            </a:r>
            <a:r>
              <a:rPr lang="en-GB" sz="1600" dirty="0" err="1">
                <a:solidFill>
                  <a:schemeClr val="bg1"/>
                </a:solidFill>
              </a:rPr>
              <a:t>mobilitate</a:t>
            </a:r>
            <a:r>
              <a:rPr lang="en-GB" sz="1600" dirty="0">
                <a:solidFill>
                  <a:schemeClr val="bg1"/>
                </a:solidFill>
              </a:rPr>
              <a:t>, </a:t>
            </a:r>
            <a:r>
              <a:rPr lang="en-GB" sz="1600" dirty="0" err="1">
                <a:solidFill>
                  <a:schemeClr val="bg1"/>
                </a:solidFill>
              </a:rPr>
              <a:t>resurse</a:t>
            </a:r>
            <a:r>
              <a:rPr lang="en-GB" sz="1600" dirty="0">
                <a:solidFill>
                  <a:schemeClr val="bg1"/>
                </a:solidFill>
              </a:rPr>
              <a:t> </a:t>
            </a:r>
            <a:r>
              <a:rPr lang="en-GB" sz="1600" dirty="0" err="1">
                <a:solidFill>
                  <a:schemeClr val="bg1"/>
                </a:solidFill>
              </a:rPr>
              <a:t>umane</a:t>
            </a:r>
            <a:r>
              <a:rPr lang="en-GB" sz="1600" dirty="0">
                <a:solidFill>
                  <a:schemeClr val="bg1"/>
                </a:solidFill>
              </a:rPr>
              <a:t>, </a:t>
            </a:r>
            <a:r>
              <a:rPr lang="en-GB" sz="1600" dirty="0" err="1">
                <a:solidFill>
                  <a:schemeClr val="bg1"/>
                </a:solidFill>
              </a:rPr>
              <a:t>producție</a:t>
            </a:r>
            <a:r>
              <a:rPr lang="en-GB" sz="1600" dirty="0">
                <a:solidFill>
                  <a:schemeClr val="bg1"/>
                </a:solidFill>
              </a:rPr>
              <a:t> </a:t>
            </a:r>
            <a:r>
              <a:rPr lang="en-GB" sz="1600" dirty="0" err="1">
                <a:solidFill>
                  <a:schemeClr val="bg1"/>
                </a:solidFill>
              </a:rPr>
              <a:t>alimentară</a:t>
            </a:r>
            <a:r>
              <a:rPr lang="en-GB" sz="1600" dirty="0">
                <a:solidFill>
                  <a:schemeClr val="bg1"/>
                </a:solidFill>
              </a:rPr>
              <a:t>, retail, </a:t>
            </a:r>
            <a:r>
              <a:rPr lang="en-GB" sz="1600" dirty="0" err="1">
                <a:solidFill>
                  <a:schemeClr val="bg1"/>
                </a:solidFill>
              </a:rPr>
              <a:t>industria</a:t>
            </a:r>
            <a:r>
              <a:rPr lang="en-GB" sz="1600" dirty="0">
                <a:solidFill>
                  <a:schemeClr val="bg1"/>
                </a:solidFill>
              </a:rPr>
              <a:t> de automobile, petrol </a:t>
            </a:r>
            <a:r>
              <a:rPr lang="en-GB" sz="1600" dirty="0" err="1">
                <a:solidFill>
                  <a:schemeClr val="bg1"/>
                </a:solidFill>
              </a:rPr>
              <a:t>și</a:t>
            </a:r>
            <a:r>
              <a:rPr lang="en-GB" sz="1600" dirty="0">
                <a:solidFill>
                  <a:schemeClr val="bg1"/>
                </a:solidFill>
              </a:rPr>
              <a:t> gaze, </a:t>
            </a:r>
            <a:r>
              <a:rPr lang="en-GB" sz="1600" dirty="0" err="1">
                <a:solidFill>
                  <a:schemeClr val="bg1"/>
                </a:solidFill>
              </a:rPr>
              <a:t>asigurări</a:t>
            </a:r>
            <a:r>
              <a:rPr lang="en-GB" sz="1600" dirty="0">
                <a:solidFill>
                  <a:schemeClr val="bg1"/>
                </a:solidFill>
              </a:rPr>
              <a:t>, </a:t>
            </a:r>
            <a:r>
              <a:rPr lang="en-GB" sz="1600" dirty="0" err="1">
                <a:solidFill>
                  <a:schemeClr val="bg1"/>
                </a:solidFill>
              </a:rPr>
              <a:t>servicii</a:t>
            </a:r>
            <a:r>
              <a:rPr lang="en-GB" sz="1600" dirty="0">
                <a:solidFill>
                  <a:schemeClr val="bg1"/>
                </a:solidFill>
              </a:rPr>
              <a:t> </a:t>
            </a:r>
            <a:r>
              <a:rPr lang="en-GB" sz="1600" dirty="0" err="1">
                <a:solidFill>
                  <a:schemeClr val="bg1"/>
                </a:solidFill>
              </a:rPr>
              <a:t>profesionale</a:t>
            </a:r>
            <a:r>
              <a:rPr lang="en-GB" sz="1600" dirty="0">
                <a:solidFill>
                  <a:schemeClr val="bg1"/>
                </a:solidFill>
              </a:rPr>
              <a:t>, </a:t>
            </a:r>
            <a:r>
              <a:rPr lang="ro-RO" sz="1600" dirty="0">
                <a:solidFill>
                  <a:schemeClr val="bg1"/>
                </a:solidFill>
              </a:rPr>
              <a:t>i</a:t>
            </a:r>
            <a:r>
              <a:rPr lang="en-GB" sz="1600" dirty="0" err="1">
                <a:solidFill>
                  <a:schemeClr val="bg1"/>
                </a:solidFill>
              </a:rPr>
              <a:t>ndustria</a:t>
            </a:r>
            <a:r>
              <a:rPr lang="en-GB" sz="1600" dirty="0">
                <a:solidFill>
                  <a:schemeClr val="bg1"/>
                </a:solidFill>
              </a:rPr>
              <a:t> de </a:t>
            </a:r>
            <a:r>
              <a:rPr lang="en-GB" sz="1600" dirty="0" err="1">
                <a:solidFill>
                  <a:schemeClr val="bg1"/>
                </a:solidFill>
              </a:rPr>
              <a:t>electrocasnice</a:t>
            </a:r>
            <a:r>
              <a:rPr lang="en-GB" sz="1600" dirty="0">
                <a:solidFill>
                  <a:schemeClr val="bg1"/>
                </a:solidFill>
              </a:rPr>
              <a:t> </a:t>
            </a:r>
            <a:r>
              <a:rPr lang="en-GB" sz="1600" dirty="0" err="1">
                <a:solidFill>
                  <a:schemeClr val="bg1"/>
                </a:solidFill>
              </a:rPr>
              <a:t>și</a:t>
            </a:r>
            <a:r>
              <a:rPr lang="en-GB" sz="1600" dirty="0">
                <a:solidFill>
                  <a:schemeClr val="bg1"/>
                </a:solidFill>
              </a:rPr>
              <a:t> de </a:t>
            </a:r>
            <a:r>
              <a:rPr lang="en-GB" sz="1600" dirty="0" err="1">
                <a:solidFill>
                  <a:schemeClr val="bg1"/>
                </a:solidFill>
              </a:rPr>
              <a:t>înfrumusețare</a:t>
            </a:r>
            <a:r>
              <a:rPr lang="en-GB" sz="1600" dirty="0">
                <a:solidFill>
                  <a:schemeClr val="bg1"/>
                </a:solidFill>
              </a:rPr>
              <a:t>, training, media.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A4D9110-B4CF-3DDC-AE4D-4BE5697BD3E4}"/>
              </a:ext>
            </a:extLst>
          </p:cNvPr>
          <p:cNvSpPr/>
          <p:nvPr/>
        </p:nvSpPr>
        <p:spPr>
          <a:xfrm>
            <a:off x="698047" y="1644750"/>
            <a:ext cx="720000" cy="108000"/>
          </a:xfrm>
          <a:prstGeom prst="roundRect">
            <a:avLst>
              <a:gd name="adj" fmla="val 50000"/>
            </a:avLst>
          </a:prstGeom>
          <a:solidFill>
            <a:srgbClr val="8FE3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9" name="Picture 8" descr="A picture containing text, clipart, sign&#10;&#10;Description automatically generated">
            <a:extLst>
              <a:ext uri="{FF2B5EF4-FFF2-40B4-BE49-F238E27FC236}">
                <a16:creationId xmlns:a16="http://schemas.microsoft.com/office/drawing/2014/main" id="{14BC0480-ACE4-5178-417E-8AA1EFFAD0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247" y="336996"/>
            <a:ext cx="1247093" cy="601942"/>
          </a:xfrm>
          <a:prstGeom prst="rect">
            <a:avLst/>
          </a:prstGeom>
        </p:spPr>
      </p:pic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E84FE0AF-2011-EFBE-7BCD-9376D448BE5D}"/>
              </a:ext>
            </a:extLst>
          </p:cNvPr>
          <p:cNvSpPr txBox="1">
            <a:spLocks/>
          </p:cNvSpPr>
          <p:nvPr/>
        </p:nvSpPr>
        <p:spPr>
          <a:xfrm>
            <a:off x="2912678" y="5493532"/>
            <a:ext cx="6366643" cy="846777"/>
          </a:xfrm>
          <a:prstGeom prst="roundRect">
            <a:avLst>
              <a:gd name="adj" fmla="val 50000"/>
            </a:avLst>
          </a:prstGeom>
          <a:solidFill>
            <a:schemeClr val="bg2">
              <a:lumMod val="8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buNone/>
            </a:pPr>
            <a:r>
              <a:rPr lang="ro-RO" sz="1600" dirty="0">
                <a:solidFill>
                  <a:schemeClr val="bg1"/>
                </a:solidFill>
              </a:rPr>
              <a:t>Orașele cu cei mai mulți profesori care s-au înscris în platformă sunt București, Ploiești, Bacău, Cluj Napoca, Craiova, Iași, Buzău, Rm. Sărat, Constanța, Galați, Tg Jiu, Piatra Neamț și Câmpina  </a:t>
            </a:r>
            <a:endParaRPr lang="en-US" sz="1600" b="1" i="0" dirty="0">
              <a:solidFill>
                <a:srgbClr val="02213E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3" name="TextBox 37">
            <a:extLst>
              <a:ext uri="{FF2B5EF4-FFF2-40B4-BE49-F238E27FC236}">
                <a16:creationId xmlns:a16="http://schemas.microsoft.com/office/drawing/2014/main" id="{316FB7A5-8E92-12A0-9805-6E03845D204A}"/>
              </a:ext>
            </a:extLst>
          </p:cNvPr>
          <p:cNvSpPr txBox="1"/>
          <p:nvPr/>
        </p:nvSpPr>
        <p:spPr>
          <a:xfrm>
            <a:off x="902122" y="3127572"/>
            <a:ext cx="1598515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ro-RO" sz="6600" b="1" dirty="0">
                <a:solidFill>
                  <a:schemeClr val="bg1"/>
                </a:solidFill>
                <a:latin typeface="+mj-lt"/>
              </a:rPr>
              <a:t>157</a:t>
            </a:r>
            <a:endParaRPr lang="en-US" sz="6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37">
            <a:extLst>
              <a:ext uri="{FF2B5EF4-FFF2-40B4-BE49-F238E27FC236}">
                <a16:creationId xmlns:a16="http://schemas.microsoft.com/office/drawing/2014/main" id="{3A78E485-F6E4-D5F0-7D84-DAFCA02B6784}"/>
              </a:ext>
            </a:extLst>
          </p:cNvPr>
          <p:cNvSpPr txBox="1"/>
          <p:nvPr/>
        </p:nvSpPr>
        <p:spPr>
          <a:xfrm>
            <a:off x="902122" y="4310367"/>
            <a:ext cx="1598515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ro-RO" sz="6600" b="1" dirty="0">
                <a:solidFill>
                  <a:schemeClr val="bg1"/>
                </a:solidFill>
                <a:latin typeface="+mj-lt"/>
              </a:rPr>
              <a:t>102</a:t>
            </a:r>
            <a:endParaRPr lang="en-US" sz="6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38">
            <a:extLst>
              <a:ext uri="{FF2B5EF4-FFF2-40B4-BE49-F238E27FC236}">
                <a16:creationId xmlns:a16="http://schemas.microsoft.com/office/drawing/2014/main" id="{3D3715B9-D728-4810-10CF-34138B8FEE71}"/>
              </a:ext>
            </a:extLst>
          </p:cNvPr>
          <p:cNvSpPr txBox="1"/>
          <p:nvPr/>
        </p:nvSpPr>
        <p:spPr>
          <a:xfrm>
            <a:off x="3042803" y="4695088"/>
            <a:ext cx="7506444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 </a:t>
            </a:r>
            <a:r>
              <a:rPr lang="ro-RO" sz="1600" b="1" dirty="0" err="1">
                <a:solidFill>
                  <a:schemeClr val="bg1"/>
                </a:solidFill>
              </a:rPr>
              <a:t>Solicitari</a:t>
            </a:r>
            <a:r>
              <a:rPr lang="ro-RO" sz="1600" b="1" dirty="0">
                <a:solidFill>
                  <a:schemeClr val="bg1"/>
                </a:solidFill>
              </a:rPr>
              <a:t> de vizită </a:t>
            </a:r>
            <a:r>
              <a:rPr lang="ro-RO" sz="1600" dirty="0">
                <a:solidFill>
                  <a:schemeClr val="bg1"/>
                </a:solidFill>
              </a:rPr>
              <a:t>au primit companiile din partea liceenilor.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10" name="TextBox 38">
            <a:extLst>
              <a:ext uri="{FF2B5EF4-FFF2-40B4-BE49-F238E27FC236}">
                <a16:creationId xmlns:a16="http://schemas.microsoft.com/office/drawing/2014/main" id="{5358B9C7-FB14-830C-20AB-5CA8913413BB}"/>
              </a:ext>
            </a:extLst>
          </p:cNvPr>
          <p:cNvSpPr txBox="1"/>
          <p:nvPr/>
        </p:nvSpPr>
        <p:spPr>
          <a:xfrm>
            <a:off x="3101545" y="3389182"/>
            <a:ext cx="750644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 </a:t>
            </a:r>
            <a:r>
              <a:rPr lang="ro-RO" sz="1600" b="1" dirty="0">
                <a:solidFill>
                  <a:schemeClr val="bg1"/>
                </a:solidFill>
              </a:rPr>
              <a:t>Unități de învățământ </a:t>
            </a:r>
            <a:r>
              <a:rPr lang="ro-RO" sz="1600" dirty="0">
                <a:solidFill>
                  <a:schemeClr val="bg1"/>
                </a:solidFill>
              </a:rPr>
              <a:t>la nivelul întregii țări și-au arătat interesul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ro-RO" sz="1600" dirty="0">
                <a:solidFill>
                  <a:schemeClr val="bg1"/>
                </a:solidFill>
              </a:rPr>
              <a:t>față de acest proiect și</a:t>
            </a:r>
            <a:r>
              <a:rPr lang="en-US" sz="1600" dirty="0">
                <a:solidFill>
                  <a:schemeClr val="bg1"/>
                </a:solidFill>
              </a:rPr>
              <a:t> s-au</a:t>
            </a:r>
            <a:r>
              <a:rPr lang="ro-RO" sz="1600" dirty="0">
                <a:solidFill>
                  <a:schemeClr val="bg1"/>
                </a:solidFill>
              </a:rPr>
              <a:t> înscris în platforma </a:t>
            </a:r>
            <a:r>
              <a:rPr lang="ro-RO" sz="1600" b="1" dirty="0" err="1">
                <a:solidFill>
                  <a:schemeClr val="bg1"/>
                </a:solidFill>
              </a:rPr>
              <a:t>Joblandia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ro-RO" sz="1600" dirty="0">
                <a:solidFill>
                  <a:schemeClr val="bg1"/>
                </a:solidFill>
              </a:rPr>
              <a:t>.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098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8" grpId="0"/>
      <p:bldP spid="39" grpId="0"/>
      <p:bldP spid="8" grpId="0" animBg="1"/>
      <p:bldP spid="3" grpId="0"/>
      <p:bldP spid="5" grpId="0"/>
      <p:bldP spid="7" grpId="0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Evolution Blue Dark">
      <a:dk1>
        <a:srgbClr val="FFFFFF"/>
      </a:dk1>
      <a:lt1>
        <a:srgbClr val="3C3C3C"/>
      </a:lt1>
      <a:dk2>
        <a:srgbClr val="313C41"/>
      </a:dk2>
      <a:lt2>
        <a:srgbClr val="FFFFFF"/>
      </a:lt2>
      <a:accent1>
        <a:srgbClr val="00AFFA"/>
      </a:accent1>
      <a:accent2>
        <a:srgbClr val="0099EE"/>
      </a:accent2>
      <a:accent3>
        <a:srgbClr val="007EE6"/>
      </a:accent3>
      <a:accent4>
        <a:srgbClr val="0073D2"/>
      </a:accent4>
      <a:accent5>
        <a:srgbClr val="0069C0"/>
      </a:accent5>
      <a:accent6>
        <a:srgbClr val="0060B0"/>
      </a:accent6>
      <a:hlink>
        <a:srgbClr val="0563C1"/>
      </a:hlink>
      <a:folHlink>
        <a:srgbClr val="954F72"/>
      </a:folHlink>
    </a:clrScheme>
    <a:fontScheme name="Custom 63">
      <a:majorFont>
        <a:latin typeface="Rubik"/>
        <a:ea typeface=""/>
        <a:cs typeface=""/>
      </a:majorFont>
      <a:minorFont>
        <a:latin typeface="Rubi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14301</TotalTime>
  <Words>912</Words>
  <Application>Microsoft Office PowerPoint</Application>
  <PresentationFormat>Widescreen</PresentationFormat>
  <Paragraphs>48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Rubik</vt:lpstr>
      <vt:lpstr>Ubuntu</vt:lpstr>
      <vt:lpstr>Wingdings</vt:lpstr>
      <vt:lpstr>Office Theme</vt:lpstr>
      <vt:lpstr>PowerPoint Presentation</vt:lpstr>
      <vt:lpstr>Ce este Joblandia?</vt:lpstr>
      <vt:lpstr>PowerPoint Presentation</vt:lpstr>
      <vt:lpstr>PowerPoint Presentation</vt:lpstr>
      <vt:lpstr>PowerPoint Presentation</vt:lpstr>
      <vt:lpstr>Cum funcționează platforma Joblandia </vt:lpstr>
      <vt:lpstr>Rezultate proiect Joblandia  An școlar 2023-2024</vt:lpstr>
      <vt:lpstr>Rezultate proiect Joblandia  An școlar 2023-2024</vt:lpstr>
      <vt:lpstr>Rezultate proiect Joblandia  an școlar 2023-2024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cristina.gheorghe@hr-club.ro</dc:creator>
  <cp:lastModifiedBy>Daniela Calugaru</cp:lastModifiedBy>
  <cp:revision>9</cp:revision>
  <dcterms:created xsi:type="dcterms:W3CDTF">2024-02-09T12:22:31Z</dcterms:created>
  <dcterms:modified xsi:type="dcterms:W3CDTF">2024-09-11T05:32:03Z</dcterms:modified>
</cp:coreProperties>
</file>