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6"/>
  </p:notesMasterIdLst>
  <p:handoutMasterIdLst>
    <p:handoutMasterId r:id="rId17"/>
  </p:handoutMasterIdLst>
  <p:sldIdLst>
    <p:sldId id="273" r:id="rId2"/>
    <p:sldId id="274" r:id="rId3"/>
    <p:sldId id="275" r:id="rId4"/>
    <p:sldId id="276" r:id="rId5"/>
    <p:sldId id="277" r:id="rId6"/>
    <p:sldId id="286" r:id="rId7"/>
    <p:sldId id="287" r:id="rId8"/>
    <p:sldId id="289" r:id="rId9"/>
    <p:sldId id="280" r:id="rId10"/>
    <p:sldId id="281" r:id="rId11"/>
    <p:sldId id="282" r:id="rId12"/>
    <p:sldId id="283" r:id="rId13"/>
    <p:sldId id="284" r:id="rId14"/>
    <p:sldId id="285" r:id="rId15"/>
  </p:sldIdLst>
  <p:sldSz cx="9144000" cy="6858000" type="screen4x3"/>
  <p:notesSz cx="6797675" cy="9931400"/>
  <p:defaultTextStyle>
    <a:defPPr>
      <a:defRPr lang="en-GB"/>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p:restoredLeft sz="15647" autoAdjust="0"/>
    <p:restoredTop sz="94632" autoAdjust="0"/>
  </p:normalViewPr>
  <p:slideViewPr>
    <p:cSldViewPr>
      <p:cViewPr>
        <p:scale>
          <a:sx n="80" d="100"/>
          <a:sy n="80" d="100"/>
        </p:scale>
        <p:origin x="-1363" y="-149"/>
      </p:cViewPr>
      <p:guideLst>
        <p:guide orient="horz" pos="2160"/>
        <p:guide pos="2880"/>
      </p:guideLst>
    </p:cSldViewPr>
  </p:slideViewPr>
  <p:outlineViewPr>
    <p:cViewPr>
      <p:scale>
        <a:sx n="33" d="100"/>
        <a:sy n="33" d="100"/>
      </p:scale>
      <p:origin x="48" y="0"/>
    </p:cViewPr>
  </p:outlineViewPr>
  <p:notesTextViewPr>
    <p:cViewPr>
      <p:scale>
        <a:sx n="1" d="1"/>
        <a:sy n="1" d="1"/>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145CCCB8-CFEF-4919-B2C8-CEE070453F3C}" type="doc">
      <dgm:prSet loTypeId="urn:microsoft.com/office/officeart/2005/8/layout/hierarchy1" loCatId="hierarchy" qsTypeId="urn:microsoft.com/office/officeart/2005/8/quickstyle/simple1" qsCatId="simple" csTypeId="urn:microsoft.com/office/officeart/2005/8/colors/accent1_2" csCatId="accent1" phldr="1"/>
      <dgm:spPr/>
      <dgm:t>
        <a:bodyPr/>
        <a:lstStyle/>
        <a:p>
          <a:endParaRPr lang="fr-FR"/>
        </a:p>
      </dgm:t>
    </dgm:pt>
    <dgm:pt modelId="{BF307A1A-871D-4A28-A023-6FF84E81AA62}">
      <dgm:prSet phldrT="[Texte]" custT="1"/>
      <dgm:spPr/>
      <dgm:t>
        <a:bodyPr/>
        <a:lstStyle/>
        <a:p>
          <a:r>
            <a:rPr lang="fr-FR" sz="1800" b="1" dirty="0"/>
            <a:t>Les compétences de l’utilisateur/apprenant</a:t>
          </a:r>
        </a:p>
      </dgm:t>
    </dgm:pt>
    <dgm:pt modelId="{6DCE5467-17A9-4556-9903-203622211EB9}" type="parTrans" cxnId="{FAC58C3F-DEF3-4405-B56C-F07BC5813D81}">
      <dgm:prSet/>
      <dgm:spPr/>
      <dgm:t>
        <a:bodyPr/>
        <a:lstStyle/>
        <a:p>
          <a:endParaRPr lang="fr-FR"/>
        </a:p>
      </dgm:t>
    </dgm:pt>
    <dgm:pt modelId="{6B4AC916-7CF1-4D43-9B02-533349C1AD3A}" type="sibTrans" cxnId="{FAC58C3F-DEF3-4405-B56C-F07BC5813D81}">
      <dgm:prSet/>
      <dgm:spPr/>
      <dgm:t>
        <a:bodyPr/>
        <a:lstStyle/>
        <a:p>
          <a:endParaRPr lang="fr-FR"/>
        </a:p>
      </dgm:t>
    </dgm:pt>
    <dgm:pt modelId="{D75F54A9-48FE-466E-9C29-79DE3A9A2E98}">
      <dgm:prSet phldrT="[Texte]" custT="1"/>
      <dgm:spPr/>
      <dgm:t>
        <a:bodyPr/>
        <a:lstStyle/>
        <a:p>
          <a:r>
            <a:rPr lang="fr-FR" sz="1600" b="1" dirty="0"/>
            <a:t>Compétences générales</a:t>
          </a:r>
        </a:p>
      </dgm:t>
    </dgm:pt>
    <dgm:pt modelId="{EED09C60-253F-455C-B02E-25385472FE47}" type="parTrans" cxnId="{FA74F68D-0980-4FEB-8AA4-FD688C2D6F0C}">
      <dgm:prSet/>
      <dgm:spPr/>
      <dgm:t>
        <a:bodyPr/>
        <a:lstStyle/>
        <a:p>
          <a:endParaRPr lang="fr-FR"/>
        </a:p>
      </dgm:t>
    </dgm:pt>
    <dgm:pt modelId="{833261A1-F6ED-4693-ACA9-D1882F481A07}" type="sibTrans" cxnId="{FA74F68D-0980-4FEB-8AA4-FD688C2D6F0C}">
      <dgm:prSet/>
      <dgm:spPr/>
      <dgm:t>
        <a:bodyPr/>
        <a:lstStyle/>
        <a:p>
          <a:endParaRPr lang="fr-FR"/>
        </a:p>
      </dgm:t>
    </dgm:pt>
    <dgm:pt modelId="{E9D4E80F-6BD4-4358-A29F-01BB4FFA946A}">
      <dgm:prSet phldrT="[Texte]"/>
      <dgm:spPr/>
      <dgm:t>
        <a:bodyPr/>
        <a:lstStyle/>
        <a:p>
          <a:r>
            <a:rPr lang="fr-FR" b="1" dirty="0"/>
            <a:t>Compétence linguistique </a:t>
          </a:r>
          <a:r>
            <a:rPr lang="fr-FR" dirty="0"/>
            <a:t>lexique grammaire sémantique phonologie orthographe orthoépie</a:t>
          </a:r>
        </a:p>
      </dgm:t>
    </dgm:pt>
    <dgm:pt modelId="{BCF32A57-BE5E-4942-8F77-B429CF571473}" type="parTrans" cxnId="{A7C5BE02-8213-49E1-BE29-ED20EDB883A0}">
      <dgm:prSet/>
      <dgm:spPr/>
      <dgm:t>
        <a:bodyPr/>
        <a:lstStyle/>
        <a:p>
          <a:endParaRPr lang="fr-FR"/>
        </a:p>
      </dgm:t>
    </dgm:pt>
    <dgm:pt modelId="{770151C6-BE1E-433D-95D9-DCFA81C89955}" type="sibTrans" cxnId="{A7C5BE02-8213-49E1-BE29-ED20EDB883A0}">
      <dgm:prSet/>
      <dgm:spPr/>
      <dgm:t>
        <a:bodyPr/>
        <a:lstStyle/>
        <a:p>
          <a:endParaRPr lang="fr-FR"/>
        </a:p>
      </dgm:t>
    </dgm:pt>
    <dgm:pt modelId="{8C12B45C-52FE-4A4A-841A-B27269BB378F}">
      <dgm:prSet phldrT="[Texte]" custT="1"/>
      <dgm:spPr/>
      <dgm:t>
        <a:bodyPr/>
        <a:lstStyle/>
        <a:p>
          <a:r>
            <a:rPr lang="fr-FR" sz="1400" b="1" dirty="0"/>
            <a:t>Compétence sociolinguistique </a:t>
          </a:r>
          <a:r>
            <a:rPr lang="fr-FR" sz="1400" dirty="0"/>
            <a:t>marqueurs linguistiques des relations sociales /  règles de politesse / expressions / différences de registres / dialectes et accents</a:t>
          </a:r>
        </a:p>
      </dgm:t>
    </dgm:pt>
    <dgm:pt modelId="{04A01770-A93E-4D59-8F80-18FD444D4451}" type="parTrans" cxnId="{EACCE5C0-DBE5-4C4D-8AE5-B64AA6922D3B}">
      <dgm:prSet/>
      <dgm:spPr/>
      <dgm:t>
        <a:bodyPr/>
        <a:lstStyle/>
        <a:p>
          <a:endParaRPr lang="fr-FR"/>
        </a:p>
      </dgm:t>
    </dgm:pt>
    <dgm:pt modelId="{C2FB83C6-24CD-42C4-8BAB-B85EDB126B2A}" type="sibTrans" cxnId="{EACCE5C0-DBE5-4C4D-8AE5-B64AA6922D3B}">
      <dgm:prSet/>
      <dgm:spPr/>
      <dgm:t>
        <a:bodyPr/>
        <a:lstStyle/>
        <a:p>
          <a:endParaRPr lang="fr-FR"/>
        </a:p>
      </dgm:t>
    </dgm:pt>
    <dgm:pt modelId="{3D6F00A9-C02D-4834-B180-4B33ABDD26CC}">
      <dgm:prSet phldrT="[Texte]" custT="1"/>
      <dgm:spPr/>
      <dgm:t>
        <a:bodyPr/>
        <a:lstStyle/>
        <a:p>
          <a:r>
            <a:rPr lang="fr-FR" sz="1400" b="1" dirty="0"/>
            <a:t>Compétence communicative langagière</a:t>
          </a:r>
        </a:p>
      </dgm:t>
    </dgm:pt>
    <dgm:pt modelId="{18F60704-373D-4A9A-88A9-B9B316ABEB3A}" type="parTrans" cxnId="{DD4D464F-2681-4944-8C8A-7F6F3E2CA5B9}">
      <dgm:prSet/>
      <dgm:spPr/>
      <dgm:t>
        <a:bodyPr/>
        <a:lstStyle/>
        <a:p>
          <a:endParaRPr lang="fr-FR"/>
        </a:p>
      </dgm:t>
    </dgm:pt>
    <dgm:pt modelId="{D18B860A-0A38-417D-82F3-67EFFFCCE864}" type="sibTrans" cxnId="{DD4D464F-2681-4944-8C8A-7F6F3E2CA5B9}">
      <dgm:prSet/>
      <dgm:spPr/>
      <dgm:t>
        <a:bodyPr/>
        <a:lstStyle/>
        <a:p>
          <a:endParaRPr lang="fr-FR"/>
        </a:p>
      </dgm:t>
    </dgm:pt>
    <dgm:pt modelId="{2E301299-5F0E-4195-8B9E-E521583E254C}">
      <dgm:prSet phldrT="[Texte]" custT="1"/>
      <dgm:spPr/>
      <dgm:t>
        <a:bodyPr/>
        <a:lstStyle/>
        <a:p>
          <a:r>
            <a:rPr lang="fr-FR" sz="1400" b="1" dirty="0"/>
            <a:t>Compétence pragmatique </a:t>
          </a:r>
          <a:r>
            <a:rPr lang="fr-FR" sz="1400" dirty="0"/>
            <a:t>discours fonctions  </a:t>
          </a:r>
        </a:p>
      </dgm:t>
    </dgm:pt>
    <dgm:pt modelId="{EE2965CF-FC0E-456E-AECD-96781EE9C688}" type="parTrans" cxnId="{1C2FF142-8D57-4973-95C8-FE16A959B6B0}">
      <dgm:prSet/>
      <dgm:spPr/>
      <dgm:t>
        <a:bodyPr/>
        <a:lstStyle/>
        <a:p>
          <a:endParaRPr lang="fr-FR"/>
        </a:p>
      </dgm:t>
    </dgm:pt>
    <dgm:pt modelId="{F93AC7B1-CD7A-458E-9866-19CEFB0EEF69}" type="sibTrans" cxnId="{1C2FF142-8D57-4973-95C8-FE16A959B6B0}">
      <dgm:prSet/>
      <dgm:spPr/>
      <dgm:t>
        <a:bodyPr/>
        <a:lstStyle/>
        <a:p>
          <a:endParaRPr lang="fr-FR"/>
        </a:p>
      </dgm:t>
    </dgm:pt>
    <dgm:pt modelId="{B6EF7252-7C5A-4001-A64B-507BA9982FB8}">
      <dgm:prSet phldrT="[Texte]"/>
      <dgm:spPr/>
      <dgm:t>
        <a:bodyPr/>
        <a:lstStyle/>
        <a:p>
          <a:endParaRPr lang="fr-FR" dirty="0"/>
        </a:p>
      </dgm:t>
    </dgm:pt>
    <dgm:pt modelId="{F0F1F99C-F99C-40EF-A537-6FFD6A71A13F}" type="parTrans" cxnId="{A2769DDE-FBCA-4F3C-B393-4D557E34CFB4}">
      <dgm:prSet/>
      <dgm:spPr/>
      <dgm:t>
        <a:bodyPr/>
        <a:lstStyle/>
        <a:p>
          <a:endParaRPr lang="fr-FR"/>
        </a:p>
      </dgm:t>
    </dgm:pt>
    <dgm:pt modelId="{E77489CE-8CB6-48B3-9CBB-A0D91DC1B577}" type="sibTrans" cxnId="{A2769DDE-FBCA-4F3C-B393-4D557E34CFB4}">
      <dgm:prSet/>
      <dgm:spPr/>
      <dgm:t>
        <a:bodyPr/>
        <a:lstStyle/>
        <a:p>
          <a:endParaRPr lang="fr-FR"/>
        </a:p>
      </dgm:t>
    </dgm:pt>
    <dgm:pt modelId="{BAD453E7-5349-4957-9CDB-8B26B59C358B}" type="pres">
      <dgm:prSet presAssocID="{145CCCB8-CFEF-4919-B2C8-CEE070453F3C}" presName="hierChild1" presStyleCnt="0">
        <dgm:presLayoutVars>
          <dgm:chPref val="1"/>
          <dgm:dir/>
          <dgm:animOne val="branch"/>
          <dgm:animLvl val="lvl"/>
          <dgm:resizeHandles/>
        </dgm:presLayoutVars>
      </dgm:prSet>
      <dgm:spPr/>
      <dgm:t>
        <a:bodyPr/>
        <a:lstStyle/>
        <a:p>
          <a:endParaRPr lang="en-GB"/>
        </a:p>
      </dgm:t>
    </dgm:pt>
    <dgm:pt modelId="{4FA8CB1D-6FFC-4E72-9AFE-65F163737AB0}" type="pres">
      <dgm:prSet presAssocID="{BF307A1A-871D-4A28-A023-6FF84E81AA62}" presName="hierRoot1" presStyleCnt="0"/>
      <dgm:spPr/>
    </dgm:pt>
    <dgm:pt modelId="{6A95BFBE-0410-4D61-A010-6FBB83D10B75}" type="pres">
      <dgm:prSet presAssocID="{BF307A1A-871D-4A28-A023-6FF84E81AA62}" presName="composite" presStyleCnt="0"/>
      <dgm:spPr/>
    </dgm:pt>
    <dgm:pt modelId="{B29ED0CA-7DBD-4F4C-B336-87F8C8DDED06}" type="pres">
      <dgm:prSet presAssocID="{BF307A1A-871D-4A28-A023-6FF84E81AA62}" presName="background" presStyleLbl="node0" presStyleIdx="0" presStyleCnt="1"/>
      <dgm:spPr/>
    </dgm:pt>
    <dgm:pt modelId="{47BE7260-58E0-4F75-AD44-884B986B02A3}" type="pres">
      <dgm:prSet presAssocID="{BF307A1A-871D-4A28-A023-6FF84E81AA62}" presName="text" presStyleLbl="fgAcc0" presStyleIdx="0" presStyleCnt="1" custScaleX="270687" custScaleY="61911">
        <dgm:presLayoutVars>
          <dgm:chPref val="3"/>
        </dgm:presLayoutVars>
      </dgm:prSet>
      <dgm:spPr/>
      <dgm:t>
        <a:bodyPr/>
        <a:lstStyle/>
        <a:p>
          <a:endParaRPr lang="en-GB"/>
        </a:p>
      </dgm:t>
    </dgm:pt>
    <dgm:pt modelId="{5A9743FD-3984-497E-8464-0B5017705D66}" type="pres">
      <dgm:prSet presAssocID="{BF307A1A-871D-4A28-A023-6FF84E81AA62}" presName="hierChild2" presStyleCnt="0"/>
      <dgm:spPr/>
    </dgm:pt>
    <dgm:pt modelId="{2BCC5E21-32B9-4405-9D8F-AB731238CE39}" type="pres">
      <dgm:prSet presAssocID="{EED09C60-253F-455C-B02E-25385472FE47}" presName="Name10" presStyleLbl="parChTrans1D2" presStyleIdx="0" presStyleCnt="2"/>
      <dgm:spPr/>
      <dgm:t>
        <a:bodyPr/>
        <a:lstStyle/>
        <a:p>
          <a:endParaRPr lang="en-GB"/>
        </a:p>
      </dgm:t>
    </dgm:pt>
    <dgm:pt modelId="{95FE2ACA-6711-483B-A870-E7F711A37EE9}" type="pres">
      <dgm:prSet presAssocID="{D75F54A9-48FE-466E-9C29-79DE3A9A2E98}" presName="hierRoot2" presStyleCnt="0"/>
      <dgm:spPr/>
    </dgm:pt>
    <dgm:pt modelId="{B5833198-0150-402C-83F8-0246E839DA8C}" type="pres">
      <dgm:prSet presAssocID="{D75F54A9-48FE-466E-9C29-79DE3A9A2E98}" presName="composite2" presStyleCnt="0"/>
      <dgm:spPr/>
    </dgm:pt>
    <dgm:pt modelId="{D7E89BF9-D6D0-4A30-899E-C7C29DA6435B}" type="pres">
      <dgm:prSet presAssocID="{D75F54A9-48FE-466E-9C29-79DE3A9A2E98}" presName="background2" presStyleLbl="node2" presStyleIdx="0" presStyleCnt="2"/>
      <dgm:spPr/>
    </dgm:pt>
    <dgm:pt modelId="{E8289766-BCA6-49EE-8A1A-ABF3C802351E}" type="pres">
      <dgm:prSet presAssocID="{D75F54A9-48FE-466E-9C29-79DE3A9A2E98}" presName="text2" presStyleLbl="fgAcc2" presStyleIdx="0" presStyleCnt="2" custScaleX="190954" custScaleY="46246">
        <dgm:presLayoutVars>
          <dgm:chPref val="3"/>
        </dgm:presLayoutVars>
      </dgm:prSet>
      <dgm:spPr/>
      <dgm:t>
        <a:bodyPr/>
        <a:lstStyle/>
        <a:p>
          <a:endParaRPr lang="en-GB"/>
        </a:p>
      </dgm:t>
    </dgm:pt>
    <dgm:pt modelId="{052F331B-3893-4C53-9B0C-36E156140DC6}" type="pres">
      <dgm:prSet presAssocID="{D75F54A9-48FE-466E-9C29-79DE3A9A2E98}" presName="hierChild3" presStyleCnt="0"/>
      <dgm:spPr/>
    </dgm:pt>
    <dgm:pt modelId="{E3B2C5CD-0AC8-4E4C-A0ED-7FFF6FB0ABDE}" type="pres">
      <dgm:prSet presAssocID="{BCF32A57-BE5E-4942-8F77-B429CF571473}" presName="Name17" presStyleLbl="parChTrans1D3" presStyleIdx="0" presStyleCnt="4"/>
      <dgm:spPr/>
      <dgm:t>
        <a:bodyPr/>
        <a:lstStyle/>
        <a:p>
          <a:endParaRPr lang="en-GB"/>
        </a:p>
      </dgm:t>
    </dgm:pt>
    <dgm:pt modelId="{1769FA41-7F82-4F76-8D90-E1C9FD36561D}" type="pres">
      <dgm:prSet presAssocID="{E9D4E80F-6BD4-4358-A29F-01BB4FFA946A}" presName="hierRoot3" presStyleCnt="0"/>
      <dgm:spPr/>
    </dgm:pt>
    <dgm:pt modelId="{987ACDF9-7C35-4DFD-AD3D-74DB23C22C77}" type="pres">
      <dgm:prSet presAssocID="{E9D4E80F-6BD4-4358-A29F-01BB4FFA946A}" presName="composite3" presStyleCnt="0"/>
      <dgm:spPr/>
    </dgm:pt>
    <dgm:pt modelId="{BFF46160-B25E-4757-92B3-84BA8E612536}" type="pres">
      <dgm:prSet presAssocID="{E9D4E80F-6BD4-4358-A29F-01BB4FFA946A}" presName="background3" presStyleLbl="node3" presStyleIdx="0" presStyleCnt="4"/>
      <dgm:spPr/>
    </dgm:pt>
    <dgm:pt modelId="{D1268530-A3BC-4832-ACEA-A270842B1C54}" type="pres">
      <dgm:prSet presAssocID="{E9D4E80F-6BD4-4358-A29F-01BB4FFA946A}" presName="text3" presStyleLbl="fgAcc3" presStyleIdx="0" presStyleCnt="4" custScaleY="205558" custLinFactNeighborX="-2494" custLinFactNeighborY="-18778">
        <dgm:presLayoutVars>
          <dgm:chPref val="3"/>
        </dgm:presLayoutVars>
      </dgm:prSet>
      <dgm:spPr/>
      <dgm:t>
        <a:bodyPr/>
        <a:lstStyle/>
        <a:p>
          <a:endParaRPr lang="en-GB"/>
        </a:p>
      </dgm:t>
    </dgm:pt>
    <dgm:pt modelId="{C97B7A30-7DFE-4B9A-8489-35F6788A27A5}" type="pres">
      <dgm:prSet presAssocID="{E9D4E80F-6BD4-4358-A29F-01BB4FFA946A}" presName="hierChild4" presStyleCnt="0"/>
      <dgm:spPr/>
    </dgm:pt>
    <dgm:pt modelId="{2FC6FC85-264D-4664-BD11-A5DE949F7489}" type="pres">
      <dgm:prSet presAssocID="{F0F1F99C-F99C-40EF-A537-6FFD6A71A13F}" presName="Name17" presStyleLbl="parChTrans1D3" presStyleIdx="1" presStyleCnt="4"/>
      <dgm:spPr/>
      <dgm:t>
        <a:bodyPr/>
        <a:lstStyle/>
        <a:p>
          <a:endParaRPr lang="en-GB"/>
        </a:p>
      </dgm:t>
    </dgm:pt>
    <dgm:pt modelId="{3403177B-7ECB-435A-88CA-963A1D385136}" type="pres">
      <dgm:prSet presAssocID="{B6EF7252-7C5A-4001-A64B-507BA9982FB8}" presName="hierRoot3" presStyleCnt="0"/>
      <dgm:spPr/>
    </dgm:pt>
    <dgm:pt modelId="{E80250F9-40DA-4B66-8DF2-7F64F57B7871}" type="pres">
      <dgm:prSet presAssocID="{B6EF7252-7C5A-4001-A64B-507BA9982FB8}" presName="composite3" presStyleCnt="0"/>
      <dgm:spPr/>
    </dgm:pt>
    <dgm:pt modelId="{205F7584-808C-4FEC-8C21-0317118F0127}" type="pres">
      <dgm:prSet presAssocID="{B6EF7252-7C5A-4001-A64B-507BA9982FB8}" presName="background3" presStyleLbl="node3" presStyleIdx="1" presStyleCnt="4"/>
      <dgm:spPr/>
    </dgm:pt>
    <dgm:pt modelId="{CB1AFD41-A0D8-4CF1-B8E6-1F9E49209C18}" type="pres">
      <dgm:prSet presAssocID="{B6EF7252-7C5A-4001-A64B-507BA9982FB8}" presName="text3" presStyleLbl="fgAcc3" presStyleIdx="1" presStyleCnt="4" custLinFactX="1246" custLinFactNeighborX="100000" custLinFactNeighborY="878">
        <dgm:presLayoutVars>
          <dgm:chPref val="3"/>
        </dgm:presLayoutVars>
      </dgm:prSet>
      <dgm:spPr/>
      <dgm:t>
        <a:bodyPr/>
        <a:lstStyle/>
        <a:p>
          <a:endParaRPr lang="en-GB"/>
        </a:p>
      </dgm:t>
    </dgm:pt>
    <dgm:pt modelId="{9FDA01B4-2F60-4A1C-A45B-9E5A5D593E5E}" type="pres">
      <dgm:prSet presAssocID="{B6EF7252-7C5A-4001-A64B-507BA9982FB8}" presName="hierChild4" presStyleCnt="0"/>
      <dgm:spPr/>
    </dgm:pt>
    <dgm:pt modelId="{FA05B8F8-6589-4A3B-9BF6-D507F468C2E0}" type="pres">
      <dgm:prSet presAssocID="{04A01770-A93E-4D59-8F80-18FD444D4451}" presName="Name17" presStyleLbl="parChTrans1D3" presStyleIdx="2" presStyleCnt="4"/>
      <dgm:spPr/>
      <dgm:t>
        <a:bodyPr/>
        <a:lstStyle/>
        <a:p>
          <a:endParaRPr lang="en-GB"/>
        </a:p>
      </dgm:t>
    </dgm:pt>
    <dgm:pt modelId="{57330275-975B-4221-B188-69B6724EFD9C}" type="pres">
      <dgm:prSet presAssocID="{8C12B45C-52FE-4A4A-841A-B27269BB378F}" presName="hierRoot3" presStyleCnt="0"/>
      <dgm:spPr/>
    </dgm:pt>
    <dgm:pt modelId="{92326350-FE26-4C15-8B91-9556EB234B69}" type="pres">
      <dgm:prSet presAssocID="{8C12B45C-52FE-4A4A-841A-B27269BB378F}" presName="composite3" presStyleCnt="0"/>
      <dgm:spPr/>
    </dgm:pt>
    <dgm:pt modelId="{03B119A9-A619-417A-BC3C-4D29DA357C24}" type="pres">
      <dgm:prSet presAssocID="{8C12B45C-52FE-4A4A-841A-B27269BB378F}" presName="background3" presStyleLbl="node3" presStyleIdx="2" presStyleCnt="4"/>
      <dgm:spPr/>
    </dgm:pt>
    <dgm:pt modelId="{A01144EF-A5B9-4036-9E3F-82EBB34950D2}" type="pres">
      <dgm:prSet presAssocID="{8C12B45C-52FE-4A4A-841A-B27269BB378F}" presName="text3" presStyleLbl="fgAcc3" presStyleIdx="2" presStyleCnt="4" custScaleX="193795" custScaleY="217215" custLinFactNeighborX="-38258" custLinFactNeighborY="-1543">
        <dgm:presLayoutVars>
          <dgm:chPref val="3"/>
        </dgm:presLayoutVars>
      </dgm:prSet>
      <dgm:spPr/>
      <dgm:t>
        <a:bodyPr/>
        <a:lstStyle/>
        <a:p>
          <a:endParaRPr lang="en-GB"/>
        </a:p>
      </dgm:t>
    </dgm:pt>
    <dgm:pt modelId="{8C635678-7E85-44F4-AA9B-B0A98622DCC8}" type="pres">
      <dgm:prSet presAssocID="{8C12B45C-52FE-4A4A-841A-B27269BB378F}" presName="hierChild4" presStyleCnt="0"/>
      <dgm:spPr/>
    </dgm:pt>
    <dgm:pt modelId="{46257B58-D583-43B4-8D13-FAC3EAAF1734}" type="pres">
      <dgm:prSet presAssocID="{18F60704-373D-4A9A-88A9-B9B316ABEB3A}" presName="Name10" presStyleLbl="parChTrans1D2" presStyleIdx="1" presStyleCnt="2"/>
      <dgm:spPr/>
      <dgm:t>
        <a:bodyPr/>
        <a:lstStyle/>
        <a:p>
          <a:endParaRPr lang="en-GB"/>
        </a:p>
      </dgm:t>
    </dgm:pt>
    <dgm:pt modelId="{91DE2928-3B6F-4CD8-A222-00ED4E050A3E}" type="pres">
      <dgm:prSet presAssocID="{3D6F00A9-C02D-4834-B180-4B33ABDD26CC}" presName="hierRoot2" presStyleCnt="0"/>
      <dgm:spPr/>
    </dgm:pt>
    <dgm:pt modelId="{9A253E9A-9FCD-4C41-BABE-EAE18E043ACC}" type="pres">
      <dgm:prSet presAssocID="{3D6F00A9-C02D-4834-B180-4B33ABDD26CC}" presName="composite2" presStyleCnt="0"/>
      <dgm:spPr/>
    </dgm:pt>
    <dgm:pt modelId="{89C40370-1386-4C6D-96DA-5551665EB6AB}" type="pres">
      <dgm:prSet presAssocID="{3D6F00A9-C02D-4834-B180-4B33ABDD26CC}" presName="background2" presStyleLbl="node2" presStyleIdx="1" presStyleCnt="2"/>
      <dgm:spPr/>
    </dgm:pt>
    <dgm:pt modelId="{B496790D-4D46-44A7-8FB7-6F9556457CFF}" type="pres">
      <dgm:prSet presAssocID="{3D6F00A9-C02D-4834-B180-4B33ABDD26CC}" presName="text2" presStyleLbl="fgAcc2" presStyleIdx="1" presStyleCnt="2" custScaleX="214088" custScaleY="46220">
        <dgm:presLayoutVars>
          <dgm:chPref val="3"/>
        </dgm:presLayoutVars>
      </dgm:prSet>
      <dgm:spPr/>
      <dgm:t>
        <a:bodyPr/>
        <a:lstStyle/>
        <a:p>
          <a:endParaRPr lang="en-GB"/>
        </a:p>
      </dgm:t>
    </dgm:pt>
    <dgm:pt modelId="{10D37576-16DC-4A1D-B69B-828993B3B089}" type="pres">
      <dgm:prSet presAssocID="{3D6F00A9-C02D-4834-B180-4B33ABDD26CC}" presName="hierChild3" presStyleCnt="0"/>
      <dgm:spPr/>
    </dgm:pt>
    <dgm:pt modelId="{DD850097-34C4-4837-B965-44A233463563}" type="pres">
      <dgm:prSet presAssocID="{EE2965CF-FC0E-456E-AECD-96781EE9C688}" presName="Name17" presStyleLbl="parChTrans1D3" presStyleIdx="3" presStyleCnt="4"/>
      <dgm:spPr/>
      <dgm:t>
        <a:bodyPr/>
        <a:lstStyle/>
        <a:p>
          <a:endParaRPr lang="en-GB"/>
        </a:p>
      </dgm:t>
    </dgm:pt>
    <dgm:pt modelId="{6D47C7C4-2A25-4388-9C2D-4EB9445E294C}" type="pres">
      <dgm:prSet presAssocID="{2E301299-5F0E-4195-8B9E-E521583E254C}" presName="hierRoot3" presStyleCnt="0"/>
      <dgm:spPr/>
    </dgm:pt>
    <dgm:pt modelId="{BCDB5F69-1DFB-49BB-9678-F5A37DB6183D}" type="pres">
      <dgm:prSet presAssocID="{2E301299-5F0E-4195-8B9E-E521583E254C}" presName="composite3" presStyleCnt="0"/>
      <dgm:spPr/>
    </dgm:pt>
    <dgm:pt modelId="{9423D824-9B9E-42B0-9ACB-C2B2421C14F9}" type="pres">
      <dgm:prSet presAssocID="{2E301299-5F0E-4195-8B9E-E521583E254C}" presName="background3" presStyleLbl="node3" presStyleIdx="3" presStyleCnt="4"/>
      <dgm:spPr/>
    </dgm:pt>
    <dgm:pt modelId="{A0CE1923-491F-4663-9386-2DC77E28FE03}" type="pres">
      <dgm:prSet presAssocID="{2E301299-5F0E-4195-8B9E-E521583E254C}" presName="text3" presStyleLbl="fgAcc3" presStyleIdx="3" presStyleCnt="4" custScaleX="99545" custScaleY="170050" custLinFactNeighborX="-9701" custLinFactNeighborY="7987">
        <dgm:presLayoutVars>
          <dgm:chPref val="3"/>
        </dgm:presLayoutVars>
      </dgm:prSet>
      <dgm:spPr/>
      <dgm:t>
        <a:bodyPr/>
        <a:lstStyle/>
        <a:p>
          <a:endParaRPr lang="en-GB"/>
        </a:p>
      </dgm:t>
    </dgm:pt>
    <dgm:pt modelId="{D0B08C10-81E5-449A-93BA-D45EB2B16A83}" type="pres">
      <dgm:prSet presAssocID="{2E301299-5F0E-4195-8B9E-E521583E254C}" presName="hierChild4" presStyleCnt="0"/>
      <dgm:spPr/>
    </dgm:pt>
  </dgm:ptLst>
  <dgm:cxnLst>
    <dgm:cxn modelId="{35D11938-39C4-4EBA-949D-5BA34C755D60}" type="presOf" srcId="{E9D4E80F-6BD4-4358-A29F-01BB4FFA946A}" destId="{D1268530-A3BC-4832-ACEA-A270842B1C54}" srcOrd="0" destOrd="0" presId="urn:microsoft.com/office/officeart/2005/8/layout/hierarchy1"/>
    <dgm:cxn modelId="{FA74F68D-0980-4FEB-8AA4-FD688C2D6F0C}" srcId="{BF307A1A-871D-4A28-A023-6FF84E81AA62}" destId="{D75F54A9-48FE-466E-9C29-79DE3A9A2E98}" srcOrd="0" destOrd="0" parTransId="{EED09C60-253F-455C-B02E-25385472FE47}" sibTransId="{833261A1-F6ED-4693-ACA9-D1882F481A07}"/>
    <dgm:cxn modelId="{63E9DFED-D748-4867-8465-283384DD7019}" type="presOf" srcId="{04A01770-A93E-4D59-8F80-18FD444D4451}" destId="{FA05B8F8-6589-4A3B-9BF6-D507F468C2E0}" srcOrd="0" destOrd="0" presId="urn:microsoft.com/office/officeart/2005/8/layout/hierarchy1"/>
    <dgm:cxn modelId="{7158D597-BDAB-4BCA-B51C-D9C114D1D003}" type="presOf" srcId="{EED09C60-253F-455C-B02E-25385472FE47}" destId="{2BCC5E21-32B9-4405-9D8F-AB731238CE39}" srcOrd="0" destOrd="0" presId="urn:microsoft.com/office/officeart/2005/8/layout/hierarchy1"/>
    <dgm:cxn modelId="{EACCE5C0-DBE5-4C4D-8AE5-B64AA6922D3B}" srcId="{D75F54A9-48FE-466E-9C29-79DE3A9A2E98}" destId="{8C12B45C-52FE-4A4A-841A-B27269BB378F}" srcOrd="2" destOrd="0" parTransId="{04A01770-A93E-4D59-8F80-18FD444D4451}" sibTransId="{C2FB83C6-24CD-42C4-8BAB-B85EDB126B2A}"/>
    <dgm:cxn modelId="{3A734A99-4258-4C96-B5D7-73D7E4470149}" type="presOf" srcId="{BF307A1A-871D-4A28-A023-6FF84E81AA62}" destId="{47BE7260-58E0-4F75-AD44-884B986B02A3}" srcOrd="0" destOrd="0" presId="urn:microsoft.com/office/officeart/2005/8/layout/hierarchy1"/>
    <dgm:cxn modelId="{097F3B7E-2168-4E3A-8875-7B5798EBC4C7}" type="presOf" srcId="{F0F1F99C-F99C-40EF-A537-6FFD6A71A13F}" destId="{2FC6FC85-264D-4664-BD11-A5DE949F7489}" srcOrd="0" destOrd="0" presId="urn:microsoft.com/office/officeart/2005/8/layout/hierarchy1"/>
    <dgm:cxn modelId="{FAC58C3F-DEF3-4405-B56C-F07BC5813D81}" srcId="{145CCCB8-CFEF-4919-B2C8-CEE070453F3C}" destId="{BF307A1A-871D-4A28-A023-6FF84E81AA62}" srcOrd="0" destOrd="0" parTransId="{6DCE5467-17A9-4556-9903-203622211EB9}" sibTransId="{6B4AC916-7CF1-4D43-9B02-533349C1AD3A}"/>
    <dgm:cxn modelId="{DF938DAE-9E7E-4D17-83A7-A5C4FCCCE431}" type="presOf" srcId="{EE2965CF-FC0E-456E-AECD-96781EE9C688}" destId="{DD850097-34C4-4837-B965-44A233463563}" srcOrd="0" destOrd="0" presId="urn:microsoft.com/office/officeart/2005/8/layout/hierarchy1"/>
    <dgm:cxn modelId="{01E085AD-DD5E-4F2B-870B-672C49950307}" type="presOf" srcId="{18F60704-373D-4A9A-88A9-B9B316ABEB3A}" destId="{46257B58-D583-43B4-8D13-FAC3EAAF1734}" srcOrd="0" destOrd="0" presId="urn:microsoft.com/office/officeart/2005/8/layout/hierarchy1"/>
    <dgm:cxn modelId="{DD4D464F-2681-4944-8C8A-7F6F3E2CA5B9}" srcId="{BF307A1A-871D-4A28-A023-6FF84E81AA62}" destId="{3D6F00A9-C02D-4834-B180-4B33ABDD26CC}" srcOrd="1" destOrd="0" parTransId="{18F60704-373D-4A9A-88A9-B9B316ABEB3A}" sibTransId="{D18B860A-0A38-417D-82F3-67EFFFCCE864}"/>
    <dgm:cxn modelId="{6AE8C032-982E-48EF-A657-842883E4F2B3}" type="presOf" srcId="{3D6F00A9-C02D-4834-B180-4B33ABDD26CC}" destId="{B496790D-4D46-44A7-8FB7-6F9556457CFF}" srcOrd="0" destOrd="0" presId="urn:microsoft.com/office/officeart/2005/8/layout/hierarchy1"/>
    <dgm:cxn modelId="{C0D9086F-7022-475A-B8D3-33D257C1729A}" type="presOf" srcId="{2E301299-5F0E-4195-8B9E-E521583E254C}" destId="{A0CE1923-491F-4663-9386-2DC77E28FE03}" srcOrd="0" destOrd="0" presId="urn:microsoft.com/office/officeart/2005/8/layout/hierarchy1"/>
    <dgm:cxn modelId="{08333418-7EF9-405C-9E1B-322EB4C83A9E}" type="presOf" srcId="{B6EF7252-7C5A-4001-A64B-507BA9982FB8}" destId="{CB1AFD41-A0D8-4CF1-B8E6-1F9E49209C18}" srcOrd="0" destOrd="0" presId="urn:microsoft.com/office/officeart/2005/8/layout/hierarchy1"/>
    <dgm:cxn modelId="{A2769DDE-FBCA-4F3C-B393-4D557E34CFB4}" srcId="{D75F54A9-48FE-466E-9C29-79DE3A9A2E98}" destId="{B6EF7252-7C5A-4001-A64B-507BA9982FB8}" srcOrd="1" destOrd="0" parTransId="{F0F1F99C-F99C-40EF-A537-6FFD6A71A13F}" sibTransId="{E77489CE-8CB6-48B3-9CBB-A0D91DC1B577}"/>
    <dgm:cxn modelId="{25AE4791-EB6F-432B-9522-6A9B90312978}" type="presOf" srcId="{145CCCB8-CFEF-4919-B2C8-CEE070453F3C}" destId="{BAD453E7-5349-4957-9CDB-8B26B59C358B}" srcOrd="0" destOrd="0" presId="urn:microsoft.com/office/officeart/2005/8/layout/hierarchy1"/>
    <dgm:cxn modelId="{27EA3F7E-442A-467D-B2F5-458DC583936E}" type="presOf" srcId="{8C12B45C-52FE-4A4A-841A-B27269BB378F}" destId="{A01144EF-A5B9-4036-9E3F-82EBB34950D2}" srcOrd="0" destOrd="0" presId="urn:microsoft.com/office/officeart/2005/8/layout/hierarchy1"/>
    <dgm:cxn modelId="{5B9DE35A-1FA9-4E02-A033-19B5FB48DE78}" type="presOf" srcId="{BCF32A57-BE5E-4942-8F77-B429CF571473}" destId="{E3B2C5CD-0AC8-4E4C-A0ED-7FFF6FB0ABDE}" srcOrd="0" destOrd="0" presId="urn:microsoft.com/office/officeart/2005/8/layout/hierarchy1"/>
    <dgm:cxn modelId="{1C2FF142-8D57-4973-95C8-FE16A959B6B0}" srcId="{3D6F00A9-C02D-4834-B180-4B33ABDD26CC}" destId="{2E301299-5F0E-4195-8B9E-E521583E254C}" srcOrd="0" destOrd="0" parTransId="{EE2965CF-FC0E-456E-AECD-96781EE9C688}" sibTransId="{F93AC7B1-CD7A-458E-9866-19CEFB0EEF69}"/>
    <dgm:cxn modelId="{E4E7BAE0-70F9-4795-9511-67F29BB33DB7}" type="presOf" srcId="{D75F54A9-48FE-466E-9C29-79DE3A9A2E98}" destId="{E8289766-BCA6-49EE-8A1A-ABF3C802351E}" srcOrd="0" destOrd="0" presId="urn:microsoft.com/office/officeart/2005/8/layout/hierarchy1"/>
    <dgm:cxn modelId="{A7C5BE02-8213-49E1-BE29-ED20EDB883A0}" srcId="{D75F54A9-48FE-466E-9C29-79DE3A9A2E98}" destId="{E9D4E80F-6BD4-4358-A29F-01BB4FFA946A}" srcOrd="0" destOrd="0" parTransId="{BCF32A57-BE5E-4942-8F77-B429CF571473}" sibTransId="{770151C6-BE1E-433D-95D9-DCFA81C89955}"/>
    <dgm:cxn modelId="{FFB51087-ECD6-4822-AFB9-938B1B6BF5E4}" type="presParOf" srcId="{BAD453E7-5349-4957-9CDB-8B26B59C358B}" destId="{4FA8CB1D-6FFC-4E72-9AFE-65F163737AB0}" srcOrd="0" destOrd="0" presId="urn:microsoft.com/office/officeart/2005/8/layout/hierarchy1"/>
    <dgm:cxn modelId="{85C7E9BE-5070-402C-B0F6-8649E045378E}" type="presParOf" srcId="{4FA8CB1D-6FFC-4E72-9AFE-65F163737AB0}" destId="{6A95BFBE-0410-4D61-A010-6FBB83D10B75}" srcOrd="0" destOrd="0" presId="urn:microsoft.com/office/officeart/2005/8/layout/hierarchy1"/>
    <dgm:cxn modelId="{92AB95B5-3C78-4DE3-87A2-BCA279B19615}" type="presParOf" srcId="{6A95BFBE-0410-4D61-A010-6FBB83D10B75}" destId="{B29ED0CA-7DBD-4F4C-B336-87F8C8DDED06}" srcOrd="0" destOrd="0" presId="urn:microsoft.com/office/officeart/2005/8/layout/hierarchy1"/>
    <dgm:cxn modelId="{755B3C43-357C-494D-A920-989D305B2FD5}" type="presParOf" srcId="{6A95BFBE-0410-4D61-A010-6FBB83D10B75}" destId="{47BE7260-58E0-4F75-AD44-884B986B02A3}" srcOrd="1" destOrd="0" presId="urn:microsoft.com/office/officeart/2005/8/layout/hierarchy1"/>
    <dgm:cxn modelId="{246EBB9F-59D9-4988-8697-E5A1F7FFD58B}" type="presParOf" srcId="{4FA8CB1D-6FFC-4E72-9AFE-65F163737AB0}" destId="{5A9743FD-3984-497E-8464-0B5017705D66}" srcOrd="1" destOrd="0" presId="urn:microsoft.com/office/officeart/2005/8/layout/hierarchy1"/>
    <dgm:cxn modelId="{77122A4C-E0F6-497B-BC34-DC55DFC74948}" type="presParOf" srcId="{5A9743FD-3984-497E-8464-0B5017705D66}" destId="{2BCC5E21-32B9-4405-9D8F-AB731238CE39}" srcOrd="0" destOrd="0" presId="urn:microsoft.com/office/officeart/2005/8/layout/hierarchy1"/>
    <dgm:cxn modelId="{3D037016-E8E5-4D97-A021-043E540DA68E}" type="presParOf" srcId="{5A9743FD-3984-497E-8464-0B5017705D66}" destId="{95FE2ACA-6711-483B-A870-E7F711A37EE9}" srcOrd="1" destOrd="0" presId="urn:microsoft.com/office/officeart/2005/8/layout/hierarchy1"/>
    <dgm:cxn modelId="{C89EBA39-203B-448A-B25E-D4B6C3B84C52}" type="presParOf" srcId="{95FE2ACA-6711-483B-A870-E7F711A37EE9}" destId="{B5833198-0150-402C-83F8-0246E839DA8C}" srcOrd="0" destOrd="0" presId="urn:microsoft.com/office/officeart/2005/8/layout/hierarchy1"/>
    <dgm:cxn modelId="{076CD238-B3A2-4B72-BCF0-031B859371A2}" type="presParOf" srcId="{B5833198-0150-402C-83F8-0246E839DA8C}" destId="{D7E89BF9-D6D0-4A30-899E-C7C29DA6435B}" srcOrd="0" destOrd="0" presId="urn:microsoft.com/office/officeart/2005/8/layout/hierarchy1"/>
    <dgm:cxn modelId="{DE1A9A21-6921-4C71-906F-92309E0E5770}" type="presParOf" srcId="{B5833198-0150-402C-83F8-0246E839DA8C}" destId="{E8289766-BCA6-49EE-8A1A-ABF3C802351E}" srcOrd="1" destOrd="0" presId="urn:microsoft.com/office/officeart/2005/8/layout/hierarchy1"/>
    <dgm:cxn modelId="{A2502D32-DC05-42B3-B969-051A8E293F96}" type="presParOf" srcId="{95FE2ACA-6711-483B-A870-E7F711A37EE9}" destId="{052F331B-3893-4C53-9B0C-36E156140DC6}" srcOrd="1" destOrd="0" presId="urn:microsoft.com/office/officeart/2005/8/layout/hierarchy1"/>
    <dgm:cxn modelId="{19649398-105E-44AF-BC7B-B2EE4BBEDBB5}" type="presParOf" srcId="{052F331B-3893-4C53-9B0C-36E156140DC6}" destId="{E3B2C5CD-0AC8-4E4C-A0ED-7FFF6FB0ABDE}" srcOrd="0" destOrd="0" presId="urn:microsoft.com/office/officeart/2005/8/layout/hierarchy1"/>
    <dgm:cxn modelId="{F05CDDA3-61A2-4792-BFFB-CDCF767F34A9}" type="presParOf" srcId="{052F331B-3893-4C53-9B0C-36E156140DC6}" destId="{1769FA41-7F82-4F76-8D90-E1C9FD36561D}" srcOrd="1" destOrd="0" presId="urn:microsoft.com/office/officeart/2005/8/layout/hierarchy1"/>
    <dgm:cxn modelId="{65D1BA95-5EA2-4C15-8729-287A1A59B65F}" type="presParOf" srcId="{1769FA41-7F82-4F76-8D90-E1C9FD36561D}" destId="{987ACDF9-7C35-4DFD-AD3D-74DB23C22C77}" srcOrd="0" destOrd="0" presId="urn:microsoft.com/office/officeart/2005/8/layout/hierarchy1"/>
    <dgm:cxn modelId="{8EDD6179-E08D-4DB8-9050-800EB1AFFF3C}" type="presParOf" srcId="{987ACDF9-7C35-4DFD-AD3D-74DB23C22C77}" destId="{BFF46160-B25E-4757-92B3-84BA8E612536}" srcOrd="0" destOrd="0" presId="urn:microsoft.com/office/officeart/2005/8/layout/hierarchy1"/>
    <dgm:cxn modelId="{D5D0A7F0-999D-447A-A426-F941A6780FBB}" type="presParOf" srcId="{987ACDF9-7C35-4DFD-AD3D-74DB23C22C77}" destId="{D1268530-A3BC-4832-ACEA-A270842B1C54}" srcOrd="1" destOrd="0" presId="urn:microsoft.com/office/officeart/2005/8/layout/hierarchy1"/>
    <dgm:cxn modelId="{164A1632-1177-4520-93D2-2700E5621F30}" type="presParOf" srcId="{1769FA41-7F82-4F76-8D90-E1C9FD36561D}" destId="{C97B7A30-7DFE-4B9A-8489-35F6788A27A5}" srcOrd="1" destOrd="0" presId="urn:microsoft.com/office/officeart/2005/8/layout/hierarchy1"/>
    <dgm:cxn modelId="{81878DD2-B909-4B97-8393-18EDC78802A2}" type="presParOf" srcId="{052F331B-3893-4C53-9B0C-36E156140DC6}" destId="{2FC6FC85-264D-4664-BD11-A5DE949F7489}" srcOrd="2" destOrd="0" presId="urn:microsoft.com/office/officeart/2005/8/layout/hierarchy1"/>
    <dgm:cxn modelId="{902E4E57-8B19-40C2-BF80-3EB323D03152}" type="presParOf" srcId="{052F331B-3893-4C53-9B0C-36E156140DC6}" destId="{3403177B-7ECB-435A-88CA-963A1D385136}" srcOrd="3" destOrd="0" presId="urn:microsoft.com/office/officeart/2005/8/layout/hierarchy1"/>
    <dgm:cxn modelId="{A57A2A94-47CB-4322-BEEB-E0D886C7C7CA}" type="presParOf" srcId="{3403177B-7ECB-435A-88CA-963A1D385136}" destId="{E80250F9-40DA-4B66-8DF2-7F64F57B7871}" srcOrd="0" destOrd="0" presId="urn:microsoft.com/office/officeart/2005/8/layout/hierarchy1"/>
    <dgm:cxn modelId="{3BEB1158-BBD9-4F8F-A7F8-9BE31EB599AE}" type="presParOf" srcId="{E80250F9-40DA-4B66-8DF2-7F64F57B7871}" destId="{205F7584-808C-4FEC-8C21-0317118F0127}" srcOrd="0" destOrd="0" presId="urn:microsoft.com/office/officeart/2005/8/layout/hierarchy1"/>
    <dgm:cxn modelId="{730F8EF7-91E1-4B7E-8708-F9BDA521C27F}" type="presParOf" srcId="{E80250F9-40DA-4B66-8DF2-7F64F57B7871}" destId="{CB1AFD41-A0D8-4CF1-B8E6-1F9E49209C18}" srcOrd="1" destOrd="0" presId="urn:microsoft.com/office/officeart/2005/8/layout/hierarchy1"/>
    <dgm:cxn modelId="{3DBAAE24-06D5-49C6-828B-F5972F86CB3E}" type="presParOf" srcId="{3403177B-7ECB-435A-88CA-963A1D385136}" destId="{9FDA01B4-2F60-4A1C-A45B-9E5A5D593E5E}" srcOrd="1" destOrd="0" presId="urn:microsoft.com/office/officeart/2005/8/layout/hierarchy1"/>
    <dgm:cxn modelId="{96147ECD-3EF1-4A3D-A38C-03AC19BEAAA1}" type="presParOf" srcId="{052F331B-3893-4C53-9B0C-36E156140DC6}" destId="{FA05B8F8-6589-4A3B-9BF6-D507F468C2E0}" srcOrd="4" destOrd="0" presId="urn:microsoft.com/office/officeart/2005/8/layout/hierarchy1"/>
    <dgm:cxn modelId="{89939F0B-6F7D-4F0E-8B8C-F520DD8AB7FE}" type="presParOf" srcId="{052F331B-3893-4C53-9B0C-36E156140DC6}" destId="{57330275-975B-4221-B188-69B6724EFD9C}" srcOrd="5" destOrd="0" presId="urn:microsoft.com/office/officeart/2005/8/layout/hierarchy1"/>
    <dgm:cxn modelId="{D49927D8-B557-4AB7-AE60-418DE5443A76}" type="presParOf" srcId="{57330275-975B-4221-B188-69B6724EFD9C}" destId="{92326350-FE26-4C15-8B91-9556EB234B69}" srcOrd="0" destOrd="0" presId="urn:microsoft.com/office/officeart/2005/8/layout/hierarchy1"/>
    <dgm:cxn modelId="{D0BFFD47-8C7D-48E9-9BD8-063807F1DB80}" type="presParOf" srcId="{92326350-FE26-4C15-8B91-9556EB234B69}" destId="{03B119A9-A619-417A-BC3C-4D29DA357C24}" srcOrd="0" destOrd="0" presId="urn:microsoft.com/office/officeart/2005/8/layout/hierarchy1"/>
    <dgm:cxn modelId="{F0354F6A-BEA5-4CF1-A07F-C75BCF846D9B}" type="presParOf" srcId="{92326350-FE26-4C15-8B91-9556EB234B69}" destId="{A01144EF-A5B9-4036-9E3F-82EBB34950D2}" srcOrd="1" destOrd="0" presId="urn:microsoft.com/office/officeart/2005/8/layout/hierarchy1"/>
    <dgm:cxn modelId="{66424B9B-E18C-4620-86ED-9C9B4CFEFFE1}" type="presParOf" srcId="{57330275-975B-4221-B188-69B6724EFD9C}" destId="{8C635678-7E85-44F4-AA9B-B0A98622DCC8}" srcOrd="1" destOrd="0" presId="urn:microsoft.com/office/officeart/2005/8/layout/hierarchy1"/>
    <dgm:cxn modelId="{657E8D9C-FEDC-47A2-85FB-91B542AD922E}" type="presParOf" srcId="{5A9743FD-3984-497E-8464-0B5017705D66}" destId="{46257B58-D583-43B4-8D13-FAC3EAAF1734}" srcOrd="2" destOrd="0" presId="urn:microsoft.com/office/officeart/2005/8/layout/hierarchy1"/>
    <dgm:cxn modelId="{9F4EF0EC-261A-4D09-B30A-E9DDEAEEDEF4}" type="presParOf" srcId="{5A9743FD-3984-497E-8464-0B5017705D66}" destId="{91DE2928-3B6F-4CD8-A222-00ED4E050A3E}" srcOrd="3" destOrd="0" presId="urn:microsoft.com/office/officeart/2005/8/layout/hierarchy1"/>
    <dgm:cxn modelId="{D55F8635-892E-4C21-97D2-854B776FB50D}" type="presParOf" srcId="{91DE2928-3B6F-4CD8-A222-00ED4E050A3E}" destId="{9A253E9A-9FCD-4C41-BABE-EAE18E043ACC}" srcOrd="0" destOrd="0" presId="urn:microsoft.com/office/officeart/2005/8/layout/hierarchy1"/>
    <dgm:cxn modelId="{7A8DA269-E9E1-4425-BC02-A075CD454A37}" type="presParOf" srcId="{9A253E9A-9FCD-4C41-BABE-EAE18E043ACC}" destId="{89C40370-1386-4C6D-96DA-5551665EB6AB}" srcOrd="0" destOrd="0" presId="urn:microsoft.com/office/officeart/2005/8/layout/hierarchy1"/>
    <dgm:cxn modelId="{1BB964C1-9218-43CE-B9D0-1663E2094221}" type="presParOf" srcId="{9A253E9A-9FCD-4C41-BABE-EAE18E043ACC}" destId="{B496790D-4D46-44A7-8FB7-6F9556457CFF}" srcOrd="1" destOrd="0" presId="urn:microsoft.com/office/officeart/2005/8/layout/hierarchy1"/>
    <dgm:cxn modelId="{BFD7103F-3FC4-457E-AE2B-C16CAE318693}" type="presParOf" srcId="{91DE2928-3B6F-4CD8-A222-00ED4E050A3E}" destId="{10D37576-16DC-4A1D-B69B-828993B3B089}" srcOrd="1" destOrd="0" presId="urn:microsoft.com/office/officeart/2005/8/layout/hierarchy1"/>
    <dgm:cxn modelId="{4E7D3C8D-B4B1-4822-8CBA-E4311BD8819D}" type="presParOf" srcId="{10D37576-16DC-4A1D-B69B-828993B3B089}" destId="{DD850097-34C4-4837-B965-44A233463563}" srcOrd="0" destOrd="0" presId="urn:microsoft.com/office/officeart/2005/8/layout/hierarchy1"/>
    <dgm:cxn modelId="{0F0877FB-7D04-4F71-91E6-CC4CAF428D23}" type="presParOf" srcId="{10D37576-16DC-4A1D-B69B-828993B3B089}" destId="{6D47C7C4-2A25-4388-9C2D-4EB9445E294C}" srcOrd="1" destOrd="0" presId="urn:microsoft.com/office/officeart/2005/8/layout/hierarchy1"/>
    <dgm:cxn modelId="{61F54EF8-93C6-4433-8A41-495052DF7BDD}" type="presParOf" srcId="{6D47C7C4-2A25-4388-9C2D-4EB9445E294C}" destId="{BCDB5F69-1DFB-49BB-9678-F5A37DB6183D}" srcOrd="0" destOrd="0" presId="urn:microsoft.com/office/officeart/2005/8/layout/hierarchy1"/>
    <dgm:cxn modelId="{47D8E8D7-5648-4E09-A8C9-D16450558312}" type="presParOf" srcId="{BCDB5F69-1DFB-49BB-9678-F5A37DB6183D}" destId="{9423D824-9B9E-42B0-9ACB-C2B2421C14F9}" srcOrd="0" destOrd="0" presId="urn:microsoft.com/office/officeart/2005/8/layout/hierarchy1"/>
    <dgm:cxn modelId="{1E381BA3-E7A0-4639-A9C0-8F86E1A913DF}" type="presParOf" srcId="{BCDB5F69-1DFB-49BB-9678-F5A37DB6183D}" destId="{A0CE1923-491F-4663-9386-2DC77E28FE03}" srcOrd="1" destOrd="0" presId="urn:microsoft.com/office/officeart/2005/8/layout/hierarchy1"/>
    <dgm:cxn modelId="{1993AA31-BFAC-4EEA-9C86-3D82DAAEEDD8}" type="presParOf" srcId="{6D47C7C4-2A25-4388-9C2D-4EB9445E294C}" destId="{D0B08C10-81E5-449A-93BA-D45EB2B16A83}" srcOrd="1" destOrd="0" presId="urn:microsoft.com/office/officeart/2005/8/layout/hierarchy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D850097-34C4-4837-B965-44A233463563}">
      <dsp:nvSpPr>
        <dsp:cNvPr id="0" name=""/>
        <dsp:cNvSpPr/>
      </dsp:nvSpPr>
      <dsp:spPr>
        <a:xfrm>
          <a:off x="6603618" y="1525283"/>
          <a:ext cx="127959" cy="450515"/>
        </a:xfrm>
        <a:custGeom>
          <a:avLst/>
          <a:gdLst/>
          <a:ahLst/>
          <a:cxnLst/>
          <a:rect l="0" t="0" r="0" b="0"/>
          <a:pathLst>
            <a:path>
              <a:moveTo>
                <a:pt x="127959" y="0"/>
              </a:moveTo>
              <a:lnTo>
                <a:pt x="127959" y="328322"/>
              </a:lnTo>
              <a:lnTo>
                <a:pt x="0" y="328322"/>
              </a:lnTo>
              <a:lnTo>
                <a:pt x="0" y="450515"/>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46257B58-D583-43B4-8D13-FAC3EAAF1734}">
      <dsp:nvSpPr>
        <dsp:cNvPr id="0" name=""/>
        <dsp:cNvSpPr/>
      </dsp:nvSpPr>
      <dsp:spPr>
        <a:xfrm>
          <a:off x="4887919" y="754534"/>
          <a:ext cx="1843658" cy="383618"/>
        </a:xfrm>
        <a:custGeom>
          <a:avLst/>
          <a:gdLst/>
          <a:ahLst/>
          <a:cxnLst/>
          <a:rect l="0" t="0" r="0" b="0"/>
          <a:pathLst>
            <a:path>
              <a:moveTo>
                <a:pt x="0" y="0"/>
              </a:moveTo>
              <a:lnTo>
                <a:pt x="0" y="261424"/>
              </a:lnTo>
              <a:lnTo>
                <a:pt x="1843658" y="261424"/>
              </a:lnTo>
              <a:lnTo>
                <a:pt x="1843658" y="383618"/>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FA05B8F8-6589-4A3B-9BF6-D507F468C2E0}">
      <dsp:nvSpPr>
        <dsp:cNvPr id="0" name=""/>
        <dsp:cNvSpPr/>
      </dsp:nvSpPr>
      <dsp:spPr>
        <a:xfrm>
          <a:off x="2891688" y="1525501"/>
          <a:ext cx="1107513" cy="370694"/>
        </a:xfrm>
        <a:custGeom>
          <a:avLst/>
          <a:gdLst/>
          <a:ahLst/>
          <a:cxnLst/>
          <a:rect l="0" t="0" r="0" b="0"/>
          <a:pathLst>
            <a:path>
              <a:moveTo>
                <a:pt x="0" y="0"/>
              </a:moveTo>
              <a:lnTo>
                <a:pt x="0" y="248500"/>
              </a:lnTo>
              <a:lnTo>
                <a:pt x="1107513" y="248500"/>
              </a:lnTo>
              <a:lnTo>
                <a:pt x="1107513" y="370694"/>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2FC6FC85-264D-4664-BD11-A5DE949F7489}">
      <dsp:nvSpPr>
        <dsp:cNvPr id="0" name=""/>
        <dsp:cNvSpPr/>
      </dsp:nvSpPr>
      <dsp:spPr>
        <a:xfrm>
          <a:off x="2891688" y="1525501"/>
          <a:ext cx="716873" cy="390972"/>
        </a:xfrm>
        <a:custGeom>
          <a:avLst/>
          <a:gdLst/>
          <a:ahLst/>
          <a:cxnLst/>
          <a:rect l="0" t="0" r="0" b="0"/>
          <a:pathLst>
            <a:path>
              <a:moveTo>
                <a:pt x="0" y="0"/>
              </a:moveTo>
              <a:lnTo>
                <a:pt x="0" y="268778"/>
              </a:lnTo>
              <a:lnTo>
                <a:pt x="716873" y="268778"/>
              </a:lnTo>
              <a:lnTo>
                <a:pt x="716873" y="390972"/>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E3B2C5CD-0AC8-4E4C-A0ED-7FFF6FB0ABDE}">
      <dsp:nvSpPr>
        <dsp:cNvPr id="0" name=""/>
        <dsp:cNvSpPr/>
      </dsp:nvSpPr>
      <dsp:spPr>
        <a:xfrm>
          <a:off x="628051" y="1525501"/>
          <a:ext cx="2263637" cy="226336"/>
        </a:xfrm>
        <a:custGeom>
          <a:avLst/>
          <a:gdLst/>
          <a:ahLst/>
          <a:cxnLst/>
          <a:rect l="0" t="0" r="0" b="0"/>
          <a:pathLst>
            <a:path>
              <a:moveTo>
                <a:pt x="2263637" y="0"/>
              </a:moveTo>
              <a:lnTo>
                <a:pt x="2263637" y="104142"/>
              </a:lnTo>
              <a:lnTo>
                <a:pt x="0" y="104142"/>
              </a:lnTo>
              <a:lnTo>
                <a:pt x="0" y="226336"/>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2BCC5E21-32B9-4405-9D8F-AB731238CE39}">
      <dsp:nvSpPr>
        <dsp:cNvPr id="0" name=""/>
        <dsp:cNvSpPr/>
      </dsp:nvSpPr>
      <dsp:spPr>
        <a:xfrm>
          <a:off x="2891688" y="754534"/>
          <a:ext cx="1996230" cy="383618"/>
        </a:xfrm>
        <a:custGeom>
          <a:avLst/>
          <a:gdLst/>
          <a:ahLst/>
          <a:cxnLst/>
          <a:rect l="0" t="0" r="0" b="0"/>
          <a:pathLst>
            <a:path>
              <a:moveTo>
                <a:pt x="1996230" y="0"/>
              </a:moveTo>
              <a:lnTo>
                <a:pt x="1996230" y="261424"/>
              </a:lnTo>
              <a:lnTo>
                <a:pt x="0" y="261424"/>
              </a:lnTo>
              <a:lnTo>
                <a:pt x="0" y="383618"/>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B29ED0CA-7DBD-4F4C-B336-87F8C8DDED06}">
      <dsp:nvSpPr>
        <dsp:cNvPr id="0" name=""/>
        <dsp:cNvSpPr/>
      </dsp:nvSpPr>
      <dsp:spPr>
        <a:xfrm>
          <a:off x="3102697" y="235977"/>
          <a:ext cx="3570444" cy="518556"/>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47BE7260-58E0-4F75-AD44-884B986B02A3}">
      <dsp:nvSpPr>
        <dsp:cNvPr id="0" name=""/>
        <dsp:cNvSpPr/>
      </dsp:nvSpPr>
      <dsp:spPr>
        <a:xfrm>
          <a:off x="3249255" y="375208"/>
          <a:ext cx="3570444" cy="518556"/>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fr-FR" sz="1800" b="1" kern="1200" dirty="0"/>
            <a:t>Les compétences de l’utilisateur/apprenant</a:t>
          </a:r>
        </a:p>
      </dsp:txBody>
      <dsp:txXfrm>
        <a:off x="3264443" y="390396"/>
        <a:ext cx="3540068" cy="488180"/>
      </dsp:txXfrm>
    </dsp:sp>
    <dsp:sp modelId="{D7E89BF9-D6D0-4A30-899E-C7C29DA6435B}">
      <dsp:nvSpPr>
        <dsp:cNvPr id="0" name=""/>
        <dsp:cNvSpPr/>
      </dsp:nvSpPr>
      <dsp:spPr>
        <a:xfrm>
          <a:off x="1632317" y="1138152"/>
          <a:ext cx="2518741" cy="387349"/>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E8289766-BCA6-49EE-8A1A-ABF3C802351E}">
      <dsp:nvSpPr>
        <dsp:cNvPr id="0" name=""/>
        <dsp:cNvSpPr/>
      </dsp:nvSpPr>
      <dsp:spPr>
        <a:xfrm>
          <a:off x="1778876" y="1277383"/>
          <a:ext cx="2518741" cy="387349"/>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fr-FR" sz="1600" b="1" kern="1200" dirty="0"/>
            <a:t>Compétences générales</a:t>
          </a:r>
        </a:p>
      </dsp:txBody>
      <dsp:txXfrm>
        <a:off x="1790221" y="1288728"/>
        <a:ext cx="2496051" cy="364659"/>
      </dsp:txXfrm>
    </dsp:sp>
    <dsp:sp modelId="{BFF46160-B25E-4757-92B3-84BA8E612536}">
      <dsp:nvSpPr>
        <dsp:cNvPr id="0" name=""/>
        <dsp:cNvSpPr/>
      </dsp:nvSpPr>
      <dsp:spPr>
        <a:xfrm>
          <a:off x="-31463" y="1751838"/>
          <a:ext cx="1319030" cy="1721721"/>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D1268530-A3BC-4832-ACEA-A270842B1C54}">
      <dsp:nvSpPr>
        <dsp:cNvPr id="0" name=""/>
        <dsp:cNvSpPr/>
      </dsp:nvSpPr>
      <dsp:spPr>
        <a:xfrm>
          <a:off x="115094" y="1891069"/>
          <a:ext cx="1319030" cy="1721721"/>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49530" tIns="49530" rIns="49530" bIns="49530" numCol="1" spcCol="1270" anchor="ctr" anchorCtr="0">
          <a:noAutofit/>
        </a:bodyPr>
        <a:lstStyle/>
        <a:p>
          <a:pPr lvl="0" algn="ctr" defTabSz="577850">
            <a:lnSpc>
              <a:spcPct val="90000"/>
            </a:lnSpc>
            <a:spcBef>
              <a:spcPct val="0"/>
            </a:spcBef>
            <a:spcAft>
              <a:spcPct val="35000"/>
            </a:spcAft>
          </a:pPr>
          <a:r>
            <a:rPr lang="fr-FR" sz="1300" b="1" kern="1200" dirty="0"/>
            <a:t>Compétence linguistique </a:t>
          </a:r>
          <a:r>
            <a:rPr lang="fr-FR" sz="1300" kern="1200" dirty="0"/>
            <a:t>lexique grammaire sémantique phonologie orthographe orthoépie</a:t>
          </a:r>
        </a:p>
      </dsp:txBody>
      <dsp:txXfrm>
        <a:off x="153727" y="1929702"/>
        <a:ext cx="1241764" cy="1644455"/>
      </dsp:txXfrm>
    </dsp:sp>
    <dsp:sp modelId="{205F7584-808C-4FEC-8C21-0317118F0127}">
      <dsp:nvSpPr>
        <dsp:cNvPr id="0" name=""/>
        <dsp:cNvSpPr/>
      </dsp:nvSpPr>
      <dsp:spPr>
        <a:xfrm>
          <a:off x="2949046" y="1916473"/>
          <a:ext cx="1319030" cy="837584"/>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CB1AFD41-A0D8-4CF1-B8E6-1F9E49209C18}">
      <dsp:nvSpPr>
        <dsp:cNvPr id="0" name=""/>
        <dsp:cNvSpPr/>
      </dsp:nvSpPr>
      <dsp:spPr>
        <a:xfrm>
          <a:off x="3095605" y="2055704"/>
          <a:ext cx="1319030" cy="837584"/>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49530" tIns="49530" rIns="49530" bIns="49530" numCol="1" spcCol="1270" anchor="ctr" anchorCtr="0">
          <a:noAutofit/>
        </a:bodyPr>
        <a:lstStyle/>
        <a:p>
          <a:pPr lvl="0" algn="ctr" defTabSz="577850">
            <a:lnSpc>
              <a:spcPct val="90000"/>
            </a:lnSpc>
            <a:spcBef>
              <a:spcPct val="0"/>
            </a:spcBef>
            <a:spcAft>
              <a:spcPct val="35000"/>
            </a:spcAft>
          </a:pPr>
          <a:endParaRPr lang="fr-FR" sz="1300" kern="1200" dirty="0"/>
        </a:p>
      </dsp:txBody>
      <dsp:txXfrm>
        <a:off x="3120137" y="2080236"/>
        <a:ext cx="1269966" cy="788520"/>
      </dsp:txXfrm>
    </dsp:sp>
    <dsp:sp modelId="{03B119A9-A619-417A-BC3C-4D29DA357C24}">
      <dsp:nvSpPr>
        <dsp:cNvPr id="0" name=""/>
        <dsp:cNvSpPr/>
      </dsp:nvSpPr>
      <dsp:spPr>
        <a:xfrm>
          <a:off x="2721094" y="1896195"/>
          <a:ext cx="2556215" cy="1819358"/>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A01144EF-A5B9-4036-9E3F-82EBB34950D2}">
      <dsp:nvSpPr>
        <dsp:cNvPr id="0" name=""/>
        <dsp:cNvSpPr/>
      </dsp:nvSpPr>
      <dsp:spPr>
        <a:xfrm>
          <a:off x="2867653" y="2035426"/>
          <a:ext cx="2556215" cy="1819358"/>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53340" tIns="53340" rIns="53340" bIns="53340" numCol="1" spcCol="1270" anchor="ctr" anchorCtr="0">
          <a:noAutofit/>
        </a:bodyPr>
        <a:lstStyle/>
        <a:p>
          <a:pPr lvl="0" algn="ctr" defTabSz="622300">
            <a:lnSpc>
              <a:spcPct val="90000"/>
            </a:lnSpc>
            <a:spcBef>
              <a:spcPct val="0"/>
            </a:spcBef>
            <a:spcAft>
              <a:spcPct val="35000"/>
            </a:spcAft>
          </a:pPr>
          <a:r>
            <a:rPr lang="fr-FR" sz="1400" b="1" kern="1200" dirty="0"/>
            <a:t>Compétence sociolinguistique </a:t>
          </a:r>
          <a:r>
            <a:rPr lang="fr-FR" sz="1400" kern="1200" dirty="0"/>
            <a:t>marqueurs linguistiques des relations sociales /  règles de politesse / expressions / différences de registres / dialectes et accents</a:t>
          </a:r>
        </a:p>
      </dsp:txBody>
      <dsp:txXfrm>
        <a:off x="2920940" y="2088713"/>
        <a:ext cx="2449641" cy="1712784"/>
      </dsp:txXfrm>
    </dsp:sp>
    <dsp:sp modelId="{89C40370-1386-4C6D-96DA-5551665EB6AB}">
      <dsp:nvSpPr>
        <dsp:cNvPr id="0" name=""/>
        <dsp:cNvSpPr/>
      </dsp:nvSpPr>
      <dsp:spPr>
        <a:xfrm>
          <a:off x="5319634" y="1138152"/>
          <a:ext cx="2823886" cy="387131"/>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B496790D-4D46-44A7-8FB7-6F9556457CFF}">
      <dsp:nvSpPr>
        <dsp:cNvPr id="0" name=""/>
        <dsp:cNvSpPr/>
      </dsp:nvSpPr>
      <dsp:spPr>
        <a:xfrm>
          <a:off x="5466193" y="1277383"/>
          <a:ext cx="2823886" cy="387131"/>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53340" tIns="53340" rIns="53340" bIns="53340" numCol="1" spcCol="1270" anchor="ctr" anchorCtr="0">
          <a:noAutofit/>
        </a:bodyPr>
        <a:lstStyle/>
        <a:p>
          <a:pPr lvl="0" algn="ctr" defTabSz="622300">
            <a:lnSpc>
              <a:spcPct val="90000"/>
            </a:lnSpc>
            <a:spcBef>
              <a:spcPct val="0"/>
            </a:spcBef>
            <a:spcAft>
              <a:spcPct val="35000"/>
            </a:spcAft>
          </a:pPr>
          <a:r>
            <a:rPr lang="fr-FR" sz="1400" b="1" kern="1200" dirty="0"/>
            <a:t>Compétence communicative langagière</a:t>
          </a:r>
        </a:p>
      </dsp:txBody>
      <dsp:txXfrm>
        <a:off x="5477532" y="1288722"/>
        <a:ext cx="2801208" cy="364453"/>
      </dsp:txXfrm>
    </dsp:sp>
    <dsp:sp modelId="{9423D824-9B9E-42B0-9ACB-C2B2421C14F9}">
      <dsp:nvSpPr>
        <dsp:cNvPr id="0" name=""/>
        <dsp:cNvSpPr/>
      </dsp:nvSpPr>
      <dsp:spPr>
        <a:xfrm>
          <a:off x="5947103" y="1975799"/>
          <a:ext cx="1313028" cy="1424312"/>
        </a:xfrm>
        <a:prstGeom prst="roundRect">
          <a:avLst>
            <a:gd name="adj" fmla="val 10000"/>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A0CE1923-491F-4663-9386-2DC77E28FE03}">
      <dsp:nvSpPr>
        <dsp:cNvPr id="0" name=""/>
        <dsp:cNvSpPr/>
      </dsp:nvSpPr>
      <dsp:spPr>
        <a:xfrm>
          <a:off x="6093662" y="2115030"/>
          <a:ext cx="1313028" cy="1424312"/>
        </a:xfrm>
        <a:prstGeom prst="roundRect">
          <a:avLst>
            <a:gd name="adj" fmla="val 10000"/>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53340" tIns="53340" rIns="53340" bIns="53340" numCol="1" spcCol="1270" anchor="ctr" anchorCtr="0">
          <a:noAutofit/>
        </a:bodyPr>
        <a:lstStyle/>
        <a:p>
          <a:pPr lvl="0" algn="ctr" defTabSz="622300">
            <a:lnSpc>
              <a:spcPct val="90000"/>
            </a:lnSpc>
            <a:spcBef>
              <a:spcPct val="0"/>
            </a:spcBef>
            <a:spcAft>
              <a:spcPct val="35000"/>
            </a:spcAft>
          </a:pPr>
          <a:r>
            <a:rPr lang="fr-FR" sz="1400" b="1" kern="1200" dirty="0"/>
            <a:t>Compétence pragmatique </a:t>
          </a:r>
          <a:r>
            <a:rPr lang="fr-FR" sz="1400" kern="1200" dirty="0"/>
            <a:t>discours fonctions  </a:t>
          </a:r>
        </a:p>
      </dsp:txBody>
      <dsp:txXfrm>
        <a:off x="6132119" y="2153487"/>
        <a:ext cx="1236114" cy="1347398"/>
      </dsp:txXfrm>
    </dsp:sp>
  </dsp:spTree>
</dsp:drawing>
</file>

<file path=ppt/diagrams/layout1.xml><?xml version="1.0" encoding="utf-8"?>
<dgm:layoutDef xmlns:dgm="http://schemas.openxmlformats.org/drawingml/2006/diagram" xmlns:a="http://schemas.openxmlformats.org/drawingml/2006/main" uniqueId="urn:microsoft.com/office/officeart/2005/8/layout/hierarchy1">
  <dgm:title val=""/>
  <dgm:desc val=""/>
  <dgm:catLst>
    <dgm:cat type="hierarchy" pri="2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667"/>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w" for="ch" forName="background" refType="w" fact="0.9"/>
              <dgm:constr type="h" for="ch" forName="background" refType="w" refFor="ch" refForName="background" fact="0.635"/>
              <dgm:constr type="t" for="ch" forName="background"/>
              <dgm:constr type="l" for="ch" forName="background"/>
              <dgm:constr type="w" for="ch" forName="text" refType="w" fact="0.9"/>
              <dgm:constr type="h" for="ch" forName="text" refType="w" refFor="ch" refForName="text" fact="0.635"/>
              <dgm:constr type="t" for="ch" forName="text" refType="w" fact="0.095"/>
              <dgm:constr type="l" for="ch" forName="text" refType="w" fact="0.1"/>
            </dgm:constrLst>
            <dgm:ruleLst/>
            <dgm:layoutNode name="background" styleLbl="node0" moveWith="text">
              <dgm:alg type="sp"/>
              <dgm:shape xmlns:r="http://schemas.openxmlformats.org/officeDocument/2006/relationships" type="roundRect" r:blip="">
                <dgm:adjLst>
                  <dgm:adj idx="1" val="0.1"/>
                </dgm:adjLst>
              </dgm:shape>
              <dgm:presOf/>
              <dgm:constrLst/>
              <dgm:ruleLst/>
            </dgm:layoutNode>
            <dgm:layoutNode name="text" styleLbl="fgAcc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background"/>
                    <dgm:param type="dstNode" val="background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w" for="ch" forName="background2" refType="w" fact="0.9"/>
                      <dgm:constr type="h" for="ch" forName="background2" refType="w" refFor="ch" refForName="background2" fact="0.635"/>
                      <dgm:constr type="t" for="ch" forName="background2"/>
                      <dgm:constr type="l" for="ch" forName="background2"/>
                      <dgm:constr type="w" for="ch" forName="text2" refType="w" fact="0.9"/>
                      <dgm:constr type="h" for="ch" forName="text2" refType="w" refFor="ch" refForName="text2" fact="0.635"/>
                      <dgm:constr type="t" for="ch" forName="text2" refType="w" fact="0.095"/>
                      <dgm:constr type="l" for="ch" forName="text2" refType="w" fact="0.1"/>
                    </dgm:constrLst>
                    <dgm:ruleLst/>
                    <dgm:layoutNode name="background2" moveWith="text2">
                      <dgm:alg type="sp"/>
                      <dgm:shape xmlns:r="http://schemas.openxmlformats.org/officeDocument/2006/relationships" type="roundRect" r:blip="">
                        <dgm:adjLst>
                          <dgm:adj idx="1" val="0.1"/>
                        </dgm:adjLst>
                      </dgm:shape>
                      <dgm:presOf/>
                      <dgm:constrLst/>
                      <dgm:ruleLst/>
                    </dgm:layoutNode>
                    <dgm:layoutNode name="text2" styleLbl="fgAcc2">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background2"/>
                            <dgm:param type="dstNode" val="background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w" for="ch" forName="background3" refType="w" fact="0.9"/>
                              <dgm:constr type="h" for="ch" forName="background3" refType="w" refFor="ch" refForName="background3" fact="0.635"/>
                              <dgm:constr type="t" for="ch" forName="background3"/>
                              <dgm:constr type="l" for="ch" forName="background3"/>
                              <dgm:constr type="w" for="ch" forName="text3" refType="w" fact="0.9"/>
                              <dgm:constr type="h" for="ch" forName="text3" refType="w" refFor="ch" refForName="text3" fact="0.635"/>
                              <dgm:constr type="t" for="ch" forName="text3" refType="w" fact="0.095"/>
                              <dgm:constr type="l" for="ch" forName="text3" refType="w" fact="0.1"/>
                            </dgm:constrLst>
                            <dgm:ruleLst/>
                            <dgm:layoutNode name="background3" moveWith="text3">
                              <dgm:alg type="sp"/>
                              <dgm:shape xmlns:r="http://schemas.openxmlformats.org/officeDocument/2006/relationships" type="roundRect" r:blip="">
                                <dgm:adjLst>
                                  <dgm:adj idx="1" val="0.1"/>
                                </dgm:adjLst>
                              </dgm:shape>
                              <dgm:presOf/>
                              <dgm:constrLst/>
                              <dgm:ruleLst/>
                            </dgm:layoutNode>
                            <dgm:layoutNode name="text3" styleLbl="fgAcc3">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background3"/>
                                        <dgm:param type="dstNode" val="background4"/>
                                      </dgm:alg>
                                    </dgm:if>
                                    <dgm:else name="Name26">
                                      <dgm:alg type="conn">
                                        <dgm:param type="dim" val="1D"/>
                                        <dgm:param type="endSty" val="noArr"/>
                                        <dgm:param type="connRout" val="bend"/>
                                        <dgm:param type="bendPt" val="end"/>
                                        <dgm:param type="begPts" val="bCtr"/>
                                        <dgm:param type="endPts" val="tCtr"/>
                                        <dgm:param type="srcNode" val="background4"/>
                                        <dgm:param type="dstNode" val="background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w" for="ch" forName="background4" refType="w" fact="0.9"/>
                                      <dgm:constr type="h" for="ch" forName="background4" refType="w" refFor="ch" refForName="background4" fact="0.635"/>
                                      <dgm:constr type="t" for="ch" forName="background4"/>
                                      <dgm:constr type="l" for="ch" forName="background4"/>
                                      <dgm:constr type="w" for="ch" forName="text4" refType="w" fact="0.9"/>
                                      <dgm:constr type="h" for="ch" forName="text4" refType="w" refFor="ch" refForName="text4" fact="0.635"/>
                                      <dgm:constr type="t" for="ch" forName="text4" refType="w" fact="0.095"/>
                                      <dgm:constr type="l" for="ch" forName="text4" refType="w" fact="0.1"/>
                                    </dgm:constrLst>
                                    <dgm:ruleLst/>
                                    <dgm:layoutNode name="background4" moveWith="text4">
                                      <dgm:alg type="sp"/>
                                      <dgm:shape xmlns:r="http://schemas.openxmlformats.org/officeDocument/2006/relationships" type="roundRect" r:blip="">
                                        <dgm:adjLst>
                                          <dgm:adj idx="1" val="0.1"/>
                                        </dgm:adjLst>
                                      </dgm:shape>
                                      <dgm:presOf/>
                                      <dgm:constrLst/>
                                      <dgm:ruleLst/>
                                    </dgm:layoutNode>
                                    <dgm:layoutNode name="text4" styleLbl="fgAcc4">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45659" cy="496570"/>
          </a:xfrm>
          <a:prstGeom prst="rect">
            <a:avLst/>
          </a:prstGeom>
        </p:spPr>
        <p:txBody>
          <a:bodyPr vert="horz" lIns="91440" tIns="45720" rIns="91440" bIns="45720" rtlCol="0"/>
          <a:lstStyle>
            <a:lvl1pPr algn="l">
              <a:defRPr sz="1200"/>
            </a:lvl1pPr>
          </a:lstStyle>
          <a:p>
            <a:endParaRPr lang="en-GB"/>
          </a:p>
        </p:txBody>
      </p:sp>
      <p:sp>
        <p:nvSpPr>
          <p:cNvPr id="3" name="Tijdelijke aanduiding voor datum 2"/>
          <p:cNvSpPr>
            <a:spLocks noGrp="1"/>
          </p:cNvSpPr>
          <p:nvPr>
            <p:ph type="dt" sz="quarter" idx="1"/>
          </p:nvPr>
        </p:nvSpPr>
        <p:spPr>
          <a:xfrm>
            <a:off x="3850443" y="0"/>
            <a:ext cx="2945659" cy="496570"/>
          </a:xfrm>
          <a:prstGeom prst="rect">
            <a:avLst/>
          </a:prstGeom>
        </p:spPr>
        <p:txBody>
          <a:bodyPr vert="horz" lIns="91440" tIns="45720" rIns="91440" bIns="45720" rtlCol="0"/>
          <a:lstStyle>
            <a:lvl1pPr algn="r">
              <a:defRPr sz="1200"/>
            </a:lvl1pPr>
          </a:lstStyle>
          <a:p>
            <a:fld id="{463C185F-3B3D-4BC8-9A2A-C79CDAAA9113}" type="datetimeFigureOut">
              <a:rPr lang="en-GB" smtClean="0"/>
              <a:pPr/>
              <a:t>29/03/2016</a:t>
            </a:fld>
            <a:endParaRPr lang="en-GB"/>
          </a:p>
        </p:txBody>
      </p:sp>
      <p:sp>
        <p:nvSpPr>
          <p:cNvPr id="4" name="Tijdelijke aanduiding voor voettekst 3"/>
          <p:cNvSpPr>
            <a:spLocks noGrp="1"/>
          </p:cNvSpPr>
          <p:nvPr>
            <p:ph type="ftr" sz="quarter" idx="2"/>
          </p:nvPr>
        </p:nvSpPr>
        <p:spPr>
          <a:xfrm>
            <a:off x="0" y="9433106"/>
            <a:ext cx="2945659" cy="496570"/>
          </a:xfrm>
          <a:prstGeom prst="rect">
            <a:avLst/>
          </a:prstGeom>
        </p:spPr>
        <p:txBody>
          <a:bodyPr vert="horz" lIns="91440" tIns="45720" rIns="91440" bIns="45720" rtlCol="0" anchor="b"/>
          <a:lstStyle>
            <a:lvl1pPr algn="l">
              <a:defRPr sz="1200"/>
            </a:lvl1pPr>
          </a:lstStyle>
          <a:p>
            <a:endParaRPr lang="en-GB"/>
          </a:p>
        </p:txBody>
      </p:sp>
      <p:sp>
        <p:nvSpPr>
          <p:cNvPr id="5" name="Tijdelijke aanduiding voor dianummer 4"/>
          <p:cNvSpPr>
            <a:spLocks noGrp="1"/>
          </p:cNvSpPr>
          <p:nvPr>
            <p:ph type="sldNum" sz="quarter" idx="3"/>
          </p:nvPr>
        </p:nvSpPr>
        <p:spPr>
          <a:xfrm>
            <a:off x="3850443" y="9433106"/>
            <a:ext cx="2945659" cy="496570"/>
          </a:xfrm>
          <a:prstGeom prst="rect">
            <a:avLst/>
          </a:prstGeom>
        </p:spPr>
        <p:txBody>
          <a:bodyPr vert="horz" lIns="91440" tIns="45720" rIns="91440" bIns="45720" rtlCol="0" anchor="b"/>
          <a:lstStyle>
            <a:lvl1pPr algn="r">
              <a:defRPr sz="1200"/>
            </a:lvl1pPr>
          </a:lstStyle>
          <a:p>
            <a:fld id="{65984A6A-5CEE-4F3F-83A9-5EC764E3E419}" type="slidenum">
              <a:rPr lang="en-GB" smtClean="0"/>
              <a:pPr/>
              <a:t>‹nr.›</a:t>
            </a:fld>
            <a:endParaRPr lang="en-GB"/>
          </a:p>
        </p:txBody>
      </p:sp>
    </p:spTree>
    <p:extLst>
      <p:ext uri="{BB962C8B-B14F-4D97-AF65-F5344CB8AC3E}">
        <p14:creationId xmlns:p14="http://schemas.microsoft.com/office/powerpoint/2010/main" val="3634166630"/>
      </p:ext>
    </p:extLst>
  </p:cSld>
  <p:clrMap bg1="lt1" tx1="dk1" bg2="lt2" tx2="dk2" accent1="accent1" accent2="accent2" accent3="accent3" accent4="accent4" accent5="accent5" accent6="accent6" hlink="hlink" folHlink="folHlink"/>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45659" cy="496570"/>
          </a:xfrm>
          <a:prstGeom prst="rect">
            <a:avLst/>
          </a:prstGeom>
        </p:spPr>
        <p:txBody>
          <a:bodyPr vert="horz" lIns="91440" tIns="45720" rIns="91440" bIns="45720" rtlCol="0"/>
          <a:lstStyle>
            <a:lvl1pPr algn="l">
              <a:defRPr sz="1200"/>
            </a:lvl1pPr>
          </a:lstStyle>
          <a:p>
            <a:endParaRPr lang="en-GB"/>
          </a:p>
        </p:txBody>
      </p:sp>
      <p:sp>
        <p:nvSpPr>
          <p:cNvPr id="3" name="Tijdelijke aanduiding voor datum 2"/>
          <p:cNvSpPr>
            <a:spLocks noGrp="1"/>
          </p:cNvSpPr>
          <p:nvPr>
            <p:ph type="dt" idx="1"/>
          </p:nvPr>
        </p:nvSpPr>
        <p:spPr>
          <a:xfrm>
            <a:off x="3850443" y="0"/>
            <a:ext cx="2945659" cy="496570"/>
          </a:xfrm>
          <a:prstGeom prst="rect">
            <a:avLst/>
          </a:prstGeom>
        </p:spPr>
        <p:txBody>
          <a:bodyPr vert="horz" lIns="91440" tIns="45720" rIns="91440" bIns="45720" rtlCol="0"/>
          <a:lstStyle>
            <a:lvl1pPr algn="r">
              <a:defRPr sz="1200"/>
            </a:lvl1pPr>
          </a:lstStyle>
          <a:p>
            <a:fld id="{D2BC0058-3E49-43CD-8E94-3566594B0A43}" type="datetimeFigureOut">
              <a:rPr lang="en-GB" smtClean="0"/>
              <a:pPr/>
              <a:t>29/03/2016</a:t>
            </a:fld>
            <a:endParaRPr lang="en-GB"/>
          </a:p>
        </p:txBody>
      </p:sp>
      <p:sp>
        <p:nvSpPr>
          <p:cNvPr id="4" name="Tijdelijke aanduiding voor dia-afbeelding 3"/>
          <p:cNvSpPr>
            <a:spLocks noGrp="1" noRot="1" noChangeAspect="1"/>
          </p:cNvSpPr>
          <p:nvPr>
            <p:ph type="sldImg" idx="2"/>
          </p:nvPr>
        </p:nvSpPr>
        <p:spPr>
          <a:xfrm>
            <a:off x="915988" y="744538"/>
            <a:ext cx="4965700" cy="3724275"/>
          </a:xfrm>
          <a:prstGeom prst="rect">
            <a:avLst/>
          </a:prstGeom>
          <a:noFill/>
          <a:ln w="12700">
            <a:solidFill>
              <a:prstClr val="black"/>
            </a:solidFill>
          </a:ln>
        </p:spPr>
        <p:txBody>
          <a:bodyPr vert="horz" lIns="91440" tIns="45720" rIns="91440" bIns="45720" rtlCol="0" anchor="ctr"/>
          <a:lstStyle/>
          <a:p>
            <a:endParaRPr lang="en-GB"/>
          </a:p>
        </p:txBody>
      </p:sp>
      <p:sp>
        <p:nvSpPr>
          <p:cNvPr id="5" name="Tijdelijke aanduiding voor notities 4"/>
          <p:cNvSpPr>
            <a:spLocks noGrp="1"/>
          </p:cNvSpPr>
          <p:nvPr>
            <p:ph type="body" sz="quarter" idx="3"/>
          </p:nvPr>
        </p:nvSpPr>
        <p:spPr>
          <a:xfrm>
            <a:off x="679768" y="4717415"/>
            <a:ext cx="5438140" cy="4469130"/>
          </a:xfrm>
          <a:prstGeom prst="rect">
            <a:avLst/>
          </a:prstGeom>
        </p:spPr>
        <p:txBody>
          <a:bodyPr vert="horz" lIns="91440" tIns="45720" rIns="91440" bIns="45720" rtlCol="0"/>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GB"/>
          </a:p>
        </p:txBody>
      </p:sp>
      <p:sp>
        <p:nvSpPr>
          <p:cNvPr id="6" name="Tijdelijke aanduiding voor voettekst 5"/>
          <p:cNvSpPr>
            <a:spLocks noGrp="1"/>
          </p:cNvSpPr>
          <p:nvPr>
            <p:ph type="ftr" sz="quarter" idx="4"/>
          </p:nvPr>
        </p:nvSpPr>
        <p:spPr>
          <a:xfrm>
            <a:off x="0" y="9433106"/>
            <a:ext cx="2945659" cy="496570"/>
          </a:xfrm>
          <a:prstGeom prst="rect">
            <a:avLst/>
          </a:prstGeom>
        </p:spPr>
        <p:txBody>
          <a:bodyPr vert="horz" lIns="91440" tIns="45720" rIns="91440" bIns="45720" rtlCol="0" anchor="b"/>
          <a:lstStyle>
            <a:lvl1pPr algn="l">
              <a:defRPr sz="1200"/>
            </a:lvl1pPr>
          </a:lstStyle>
          <a:p>
            <a:endParaRPr lang="en-GB"/>
          </a:p>
        </p:txBody>
      </p:sp>
      <p:sp>
        <p:nvSpPr>
          <p:cNvPr id="7" name="Tijdelijke aanduiding voor dianummer 6"/>
          <p:cNvSpPr>
            <a:spLocks noGrp="1"/>
          </p:cNvSpPr>
          <p:nvPr>
            <p:ph type="sldNum" sz="quarter" idx="5"/>
          </p:nvPr>
        </p:nvSpPr>
        <p:spPr>
          <a:xfrm>
            <a:off x="3850443" y="9433106"/>
            <a:ext cx="2945659" cy="496570"/>
          </a:xfrm>
          <a:prstGeom prst="rect">
            <a:avLst/>
          </a:prstGeom>
        </p:spPr>
        <p:txBody>
          <a:bodyPr vert="horz" lIns="91440" tIns="45720" rIns="91440" bIns="45720" rtlCol="0" anchor="b"/>
          <a:lstStyle>
            <a:lvl1pPr algn="r">
              <a:defRPr sz="1200"/>
            </a:lvl1pPr>
          </a:lstStyle>
          <a:p>
            <a:fld id="{71E09B01-9836-40C2-9318-7E253FBFB375}" type="slidenum">
              <a:rPr lang="en-GB" smtClean="0"/>
              <a:pPr/>
              <a:t>‹nr.›</a:t>
            </a:fld>
            <a:endParaRPr lang="en-GB"/>
          </a:p>
        </p:txBody>
      </p:sp>
    </p:spTree>
    <p:extLst>
      <p:ext uri="{BB962C8B-B14F-4D97-AF65-F5344CB8AC3E}">
        <p14:creationId xmlns:p14="http://schemas.microsoft.com/office/powerpoint/2010/main" val="63690904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defRPr>
            </a:lvl1pPr>
            <a:lvl2pPr marL="742950" indent="-285750" eaLnBrk="0" hangingPunct="0">
              <a:defRPr sz="2400">
                <a:solidFill>
                  <a:schemeClr val="tx1"/>
                </a:solidFill>
                <a:latin typeface="Arial" charset="0"/>
              </a:defRPr>
            </a:lvl2pPr>
            <a:lvl3pPr marL="1143000" indent="-228600" eaLnBrk="0" hangingPunct="0">
              <a:defRPr sz="2400">
                <a:solidFill>
                  <a:schemeClr val="tx1"/>
                </a:solidFill>
                <a:latin typeface="Arial" charset="0"/>
              </a:defRPr>
            </a:lvl3pPr>
            <a:lvl4pPr marL="1600200" indent="-228600" eaLnBrk="0" hangingPunct="0">
              <a:defRPr sz="2400">
                <a:solidFill>
                  <a:schemeClr val="tx1"/>
                </a:solidFill>
                <a:latin typeface="Arial" charset="0"/>
              </a:defRPr>
            </a:lvl4pPr>
            <a:lvl5pPr marL="2057400" indent="-228600" eaLnBrk="0" hangingPunct="0">
              <a:defRPr sz="2400">
                <a:solidFill>
                  <a:schemeClr val="tx1"/>
                </a:solidFill>
                <a:latin typeface="Arial" charset="0"/>
              </a:defRPr>
            </a:lvl5pPr>
            <a:lvl6pPr marL="2514600" indent="-228600" eaLnBrk="0" fontAlgn="base" hangingPunct="0">
              <a:spcBef>
                <a:spcPct val="20000"/>
              </a:spcBef>
              <a:spcAft>
                <a:spcPct val="0"/>
              </a:spcAft>
              <a:buFont typeface="Symbol" pitchFamily="18" charset="2"/>
              <a:defRPr sz="2400">
                <a:solidFill>
                  <a:schemeClr val="tx1"/>
                </a:solidFill>
                <a:latin typeface="Arial" charset="0"/>
              </a:defRPr>
            </a:lvl6pPr>
            <a:lvl7pPr marL="2971800" indent="-228600" eaLnBrk="0" fontAlgn="base" hangingPunct="0">
              <a:spcBef>
                <a:spcPct val="20000"/>
              </a:spcBef>
              <a:spcAft>
                <a:spcPct val="0"/>
              </a:spcAft>
              <a:buFont typeface="Symbol" pitchFamily="18" charset="2"/>
              <a:defRPr sz="2400">
                <a:solidFill>
                  <a:schemeClr val="tx1"/>
                </a:solidFill>
                <a:latin typeface="Arial" charset="0"/>
              </a:defRPr>
            </a:lvl7pPr>
            <a:lvl8pPr marL="3429000" indent="-228600" eaLnBrk="0" fontAlgn="base" hangingPunct="0">
              <a:spcBef>
                <a:spcPct val="20000"/>
              </a:spcBef>
              <a:spcAft>
                <a:spcPct val="0"/>
              </a:spcAft>
              <a:buFont typeface="Symbol" pitchFamily="18" charset="2"/>
              <a:defRPr sz="2400">
                <a:solidFill>
                  <a:schemeClr val="tx1"/>
                </a:solidFill>
                <a:latin typeface="Arial" charset="0"/>
              </a:defRPr>
            </a:lvl8pPr>
            <a:lvl9pPr marL="3886200" indent="-228600" eaLnBrk="0" fontAlgn="base" hangingPunct="0">
              <a:spcBef>
                <a:spcPct val="20000"/>
              </a:spcBef>
              <a:spcAft>
                <a:spcPct val="0"/>
              </a:spcAft>
              <a:buFont typeface="Symbol" pitchFamily="18" charset="2"/>
              <a:defRPr sz="2400">
                <a:solidFill>
                  <a:schemeClr val="tx1"/>
                </a:solidFill>
                <a:latin typeface="Arial" charset="0"/>
              </a:defRPr>
            </a:lvl9pPr>
          </a:lstStyle>
          <a:p>
            <a:fld id="{659BF76C-7404-4841-A065-B67BDCF1BBD7}" type="slidenum">
              <a:rPr lang="en-GB" sz="1200" smtClean="0">
                <a:solidFill>
                  <a:prstClr val="black"/>
                </a:solidFill>
                <a:latin typeface="Times" pitchFamily="18" charset="0"/>
                <a:cs typeface="Arial" charset="0"/>
              </a:rPr>
              <a:pPr/>
              <a:t>1</a:t>
            </a:fld>
            <a:endParaRPr lang="en-GB" sz="1200" dirty="0">
              <a:solidFill>
                <a:prstClr val="black"/>
              </a:solidFill>
              <a:latin typeface="Times" pitchFamily="18" charset="0"/>
              <a:cs typeface="Arial" charset="0"/>
            </a:endParaRPr>
          </a:p>
        </p:txBody>
      </p:sp>
      <p:sp>
        <p:nvSpPr>
          <p:cNvPr id="16387" name="Rectangle 2"/>
          <p:cNvSpPr>
            <a:spLocks noGrp="1" noRot="1" noChangeAspect="1" noChangeArrowheads="1" noTextEdit="1"/>
          </p:cNvSpPr>
          <p:nvPr>
            <p:ph type="sldImg"/>
          </p:nvPr>
        </p:nvSpPr>
        <p:spPr>
          <a:ln/>
        </p:spPr>
      </p:sp>
      <p:sp>
        <p:nvSpPr>
          <p:cNvPr id="16388"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pl-PL"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dirty="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defRPr>
            </a:lvl1pPr>
            <a:lvl2pPr marL="742950" indent="-285750" eaLnBrk="0" hangingPunct="0">
              <a:defRPr sz="2400">
                <a:solidFill>
                  <a:schemeClr val="tx1"/>
                </a:solidFill>
                <a:latin typeface="Arial" charset="0"/>
              </a:defRPr>
            </a:lvl2pPr>
            <a:lvl3pPr marL="1143000" indent="-228600" eaLnBrk="0" hangingPunct="0">
              <a:defRPr sz="2400">
                <a:solidFill>
                  <a:schemeClr val="tx1"/>
                </a:solidFill>
                <a:latin typeface="Arial" charset="0"/>
              </a:defRPr>
            </a:lvl3pPr>
            <a:lvl4pPr marL="1600200" indent="-228600" eaLnBrk="0" hangingPunct="0">
              <a:defRPr sz="2400">
                <a:solidFill>
                  <a:schemeClr val="tx1"/>
                </a:solidFill>
                <a:latin typeface="Arial" charset="0"/>
              </a:defRPr>
            </a:lvl4pPr>
            <a:lvl5pPr marL="2057400" indent="-228600" eaLnBrk="0" hangingPunct="0">
              <a:defRPr sz="2400">
                <a:solidFill>
                  <a:schemeClr val="tx1"/>
                </a:solidFill>
                <a:latin typeface="Arial" charset="0"/>
              </a:defRPr>
            </a:lvl5pPr>
            <a:lvl6pPr marL="2514600" indent="-228600" eaLnBrk="0" fontAlgn="base" hangingPunct="0">
              <a:spcBef>
                <a:spcPct val="20000"/>
              </a:spcBef>
              <a:spcAft>
                <a:spcPct val="0"/>
              </a:spcAft>
              <a:buFont typeface="Symbol" pitchFamily="18" charset="2"/>
              <a:defRPr sz="2400">
                <a:solidFill>
                  <a:schemeClr val="tx1"/>
                </a:solidFill>
                <a:latin typeface="Arial" charset="0"/>
              </a:defRPr>
            </a:lvl6pPr>
            <a:lvl7pPr marL="2971800" indent="-228600" eaLnBrk="0" fontAlgn="base" hangingPunct="0">
              <a:spcBef>
                <a:spcPct val="20000"/>
              </a:spcBef>
              <a:spcAft>
                <a:spcPct val="0"/>
              </a:spcAft>
              <a:buFont typeface="Symbol" pitchFamily="18" charset="2"/>
              <a:defRPr sz="2400">
                <a:solidFill>
                  <a:schemeClr val="tx1"/>
                </a:solidFill>
                <a:latin typeface="Arial" charset="0"/>
              </a:defRPr>
            </a:lvl7pPr>
            <a:lvl8pPr marL="3429000" indent="-228600" eaLnBrk="0" fontAlgn="base" hangingPunct="0">
              <a:spcBef>
                <a:spcPct val="20000"/>
              </a:spcBef>
              <a:spcAft>
                <a:spcPct val="0"/>
              </a:spcAft>
              <a:buFont typeface="Symbol" pitchFamily="18" charset="2"/>
              <a:defRPr sz="2400">
                <a:solidFill>
                  <a:schemeClr val="tx1"/>
                </a:solidFill>
                <a:latin typeface="Arial" charset="0"/>
              </a:defRPr>
            </a:lvl8pPr>
            <a:lvl9pPr marL="3886200" indent="-228600" eaLnBrk="0" fontAlgn="base" hangingPunct="0">
              <a:spcBef>
                <a:spcPct val="20000"/>
              </a:spcBef>
              <a:spcAft>
                <a:spcPct val="0"/>
              </a:spcAft>
              <a:buFont typeface="Symbol" pitchFamily="18" charset="2"/>
              <a:defRPr sz="2400">
                <a:solidFill>
                  <a:schemeClr val="tx1"/>
                </a:solidFill>
                <a:latin typeface="Arial" charset="0"/>
              </a:defRPr>
            </a:lvl9pPr>
          </a:lstStyle>
          <a:p>
            <a:fld id="{659BF76C-7404-4841-A065-B67BDCF1BBD7}" type="slidenum">
              <a:rPr lang="en-GB" sz="1200" smtClean="0">
                <a:solidFill>
                  <a:prstClr val="black"/>
                </a:solidFill>
                <a:latin typeface="Times" pitchFamily="18" charset="0"/>
                <a:cs typeface="Arial" charset="0"/>
              </a:rPr>
              <a:pPr/>
              <a:t>2</a:t>
            </a:fld>
            <a:endParaRPr lang="en-GB" sz="1200">
              <a:solidFill>
                <a:prstClr val="black"/>
              </a:solidFill>
              <a:latin typeface="Times" pitchFamily="18" charset="0"/>
              <a:cs typeface="Arial" charset="0"/>
            </a:endParaRPr>
          </a:p>
        </p:txBody>
      </p:sp>
      <p:sp>
        <p:nvSpPr>
          <p:cNvPr id="16387" name="Rectangle 2"/>
          <p:cNvSpPr>
            <a:spLocks noGrp="1" noRot="1" noChangeAspect="1" noChangeArrowheads="1" noTextEdit="1"/>
          </p:cNvSpPr>
          <p:nvPr>
            <p:ph type="sldImg"/>
          </p:nvPr>
        </p:nvSpPr>
        <p:spPr>
          <a:ln/>
        </p:spPr>
      </p:sp>
      <p:sp>
        <p:nvSpPr>
          <p:cNvPr id="16388"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pl-PL"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sz="2400">
                <a:solidFill>
                  <a:schemeClr val="tx1"/>
                </a:solidFill>
                <a:latin typeface="Arial" charset="0"/>
              </a:defRPr>
            </a:lvl1pPr>
            <a:lvl2pPr marL="742950" indent="-285750" eaLnBrk="0" hangingPunct="0">
              <a:defRPr sz="2400">
                <a:solidFill>
                  <a:schemeClr val="tx1"/>
                </a:solidFill>
                <a:latin typeface="Arial" charset="0"/>
              </a:defRPr>
            </a:lvl2pPr>
            <a:lvl3pPr marL="1143000" indent="-228600" eaLnBrk="0" hangingPunct="0">
              <a:defRPr sz="2400">
                <a:solidFill>
                  <a:schemeClr val="tx1"/>
                </a:solidFill>
                <a:latin typeface="Arial" charset="0"/>
              </a:defRPr>
            </a:lvl3pPr>
            <a:lvl4pPr marL="1600200" indent="-228600" eaLnBrk="0" hangingPunct="0">
              <a:defRPr sz="2400">
                <a:solidFill>
                  <a:schemeClr val="tx1"/>
                </a:solidFill>
                <a:latin typeface="Arial" charset="0"/>
              </a:defRPr>
            </a:lvl4pPr>
            <a:lvl5pPr marL="2057400" indent="-228600" eaLnBrk="0" hangingPunct="0">
              <a:defRPr sz="2400">
                <a:solidFill>
                  <a:schemeClr val="tx1"/>
                </a:solidFill>
                <a:latin typeface="Arial" charset="0"/>
              </a:defRPr>
            </a:lvl5pPr>
            <a:lvl6pPr marL="2514600" indent="-228600" eaLnBrk="0" fontAlgn="base" hangingPunct="0">
              <a:spcBef>
                <a:spcPct val="20000"/>
              </a:spcBef>
              <a:spcAft>
                <a:spcPct val="0"/>
              </a:spcAft>
              <a:buFont typeface="Symbol" pitchFamily="18" charset="2"/>
              <a:defRPr sz="2400">
                <a:solidFill>
                  <a:schemeClr val="tx1"/>
                </a:solidFill>
                <a:latin typeface="Arial" charset="0"/>
              </a:defRPr>
            </a:lvl6pPr>
            <a:lvl7pPr marL="2971800" indent="-228600" eaLnBrk="0" fontAlgn="base" hangingPunct="0">
              <a:spcBef>
                <a:spcPct val="20000"/>
              </a:spcBef>
              <a:spcAft>
                <a:spcPct val="0"/>
              </a:spcAft>
              <a:buFont typeface="Symbol" pitchFamily="18" charset="2"/>
              <a:defRPr sz="2400">
                <a:solidFill>
                  <a:schemeClr val="tx1"/>
                </a:solidFill>
                <a:latin typeface="Arial" charset="0"/>
              </a:defRPr>
            </a:lvl7pPr>
            <a:lvl8pPr marL="3429000" indent="-228600" eaLnBrk="0" fontAlgn="base" hangingPunct="0">
              <a:spcBef>
                <a:spcPct val="20000"/>
              </a:spcBef>
              <a:spcAft>
                <a:spcPct val="0"/>
              </a:spcAft>
              <a:buFont typeface="Symbol" pitchFamily="18" charset="2"/>
              <a:defRPr sz="2400">
                <a:solidFill>
                  <a:schemeClr val="tx1"/>
                </a:solidFill>
                <a:latin typeface="Arial" charset="0"/>
              </a:defRPr>
            </a:lvl8pPr>
            <a:lvl9pPr marL="3886200" indent="-228600" eaLnBrk="0" fontAlgn="base" hangingPunct="0">
              <a:spcBef>
                <a:spcPct val="20000"/>
              </a:spcBef>
              <a:spcAft>
                <a:spcPct val="0"/>
              </a:spcAft>
              <a:buFont typeface="Symbol" pitchFamily="18" charset="2"/>
              <a:defRPr sz="2400">
                <a:solidFill>
                  <a:schemeClr val="tx1"/>
                </a:solidFill>
                <a:latin typeface="Arial" charset="0"/>
              </a:defRPr>
            </a:lvl9pPr>
          </a:lstStyle>
          <a:p>
            <a:fld id="{659BF76C-7404-4841-A065-B67BDCF1BBD7}" type="slidenum">
              <a:rPr lang="en-GB" sz="1200" smtClean="0">
                <a:solidFill>
                  <a:prstClr val="black"/>
                </a:solidFill>
                <a:latin typeface="Times" pitchFamily="18" charset="0"/>
                <a:cs typeface="Arial" charset="0"/>
              </a:rPr>
              <a:pPr/>
              <a:t>3</a:t>
            </a:fld>
            <a:endParaRPr lang="en-GB" sz="1200">
              <a:solidFill>
                <a:prstClr val="black"/>
              </a:solidFill>
              <a:latin typeface="Times" pitchFamily="18" charset="0"/>
              <a:cs typeface="Arial" charset="0"/>
            </a:endParaRPr>
          </a:p>
        </p:txBody>
      </p:sp>
      <p:sp>
        <p:nvSpPr>
          <p:cNvPr id="16387" name="Rectangle 2"/>
          <p:cNvSpPr>
            <a:spLocks noGrp="1" noRot="1" noChangeAspect="1" noChangeArrowheads="1" noTextEdit="1"/>
          </p:cNvSpPr>
          <p:nvPr>
            <p:ph type="sldImg"/>
          </p:nvPr>
        </p:nvSpPr>
        <p:spPr>
          <a:ln/>
        </p:spPr>
      </p:sp>
      <p:sp>
        <p:nvSpPr>
          <p:cNvPr id="16388"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pl-PL"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Times" pitchFamily="18" charset="0"/>
              </a:defRPr>
            </a:lvl1pPr>
            <a:lvl2pPr marL="742950" indent="-285750">
              <a:defRPr sz="2400">
                <a:solidFill>
                  <a:schemeClr val="tx1"/>
                </a:solidFill>
                <a:latin typeface="Times" pitchFamily="18" charset="0"/>
              </a:defRPr>
            </a:lvl2pPr>
            <a:lvl3pPr marL="1143000" indent="-228600">
              <a:defRPr sz="2400">
                <a:solidFill>
                  <a:schemeClr val="tx1"/>
                </a:solidFill>
                <a:latin typeface="Times" pitchFamily="18" charset="0"/>
              </a:defRPr>
            </a:lvl3pPr>
            <a:lvl4pPr marL="1600200" indent="-228600">
              <a:defRPr sz="2400">
                <a:solidFill>
                  <a:schemeClr val="tx1"/>
                </a:solidFill>
                <a:latin typeface="Times" pitchFamily="18" charset="0"/>
              </a:defRPr>
            </a:lvl4pPr>
            <a:lvl5pPr marL="2057400" indent="-228600">
              <a:defRPr sz="2400">
                <a:solidFill>
                  <a:schemeClr val="tx1"/>
                </a:solidFill>
                <a:latin typeface="Times" pitchFamily="18" charset="0"/>
              </a:defRPr>
            </a:lvl5pPr>
            <a:lvl6pPr marL="2514600" indent="-228600" algn="ctr" eaLnBrk="0" fontAlgn="base" hangingPunct="0">
              <a:spcBef>
                <a:spcPct val="0"/>
              </a:spcBef>
              <a:spcAft>
                <a:spcPct val="0"/>
              </a:spcAft>
              <a:defRPr sz="2400">
                <a:solidFill>
                  <a:schemeClr val="tx1"/>
                </a:solidFill>
                <a:latin typeface="Times" pitchFamily="18" charset="0"/>
              </a:defRPr>
            </a:lvl6pPr>
            <a:lvl7pPr marL="2971800" indent="-228600" algn="ctr" eaLnBrk="0" fontAlgn="base" hangingPunct="0">
              <a:spcBef>
                <a:spcPct val="0"/>
              </a:spcBef>
              <a:spcAft>
                <a:spcPct val="0"/>
              </a:spcAft>
              <a:defRPr sz="2400">
                <a:solidFill>
                  <a:schemeClr val="tx1"/>
                </a:solidFill>
                <a:latin typeface="Times" pitchFamily="18" charset="0"/>
              </a:defRPr>
            </a:lvl7pPr>
            <a:lvl8pPr marL="3429000" indent="-228600" algn="ctr" eaLnBrk="0" fontAlgn="base" hangingPunct="0">
              <a:spcBef>
                <a:spcPct val="0"/>
              </a:spcBef>
              <a:spcAft>
                <a:spcPct val="0"/>
              </a:spcAft>
              <a:defRPr sz="2400">
                <a:solidFill>
                  <a:schemeClr val="tx1"/>
                </a:solidFill>
                <a:latin typeface="Times" pitchFamily="18" charset="0"/>
              </a:defRPr>
            </a:lvl8pPr>
            <a:lvl9pPr marL="3886200" indent="-228600" algn="ctr" eaLnBrk="0" fontAlgn="base" hangingPunct="0">
              <a:spcBef>
                <a:spcPct val="0"/>
              </a:spcBef>
              <a:spcAft>
                <a:spcPct val="0"/>
              </a:spcAft>
              <a:defRPr sz="2400">
                <a:solidFill>
                  <a:schemeClr val="tx1"/>
                </a:solidFill>
                <a:latin typeface="Times" pitchFamily="18" charset="0"/>
              </a:defRPr>
            </a:lvl9pPr>
          </a:lstStyle>
          <a:p>
            <a:fld id="{7D78A158-8CDE-401C-B18E-A9D3E9733C28}" type="slidenum">
              <a:rPr lang="nl-NL" sz="1200">
                <a:solidFill>
                  <a:prstClr val="black"/>
                </a:solidFill>
              </a:rPr>
              <a:pPr/>
              <a:t>4</a:t>
            </a:fld>
            <a:endParaRPr lang="nl-NL" sz="1200">
              <a:solidFill>
                <a:prstClr val="black"/>
              </a:solidFill>
            </a:endParaRPr>
          </a:p>
        </p:txBody>
      </p:sp>
      <p:sp>
        <p:nvSpPr>
          <p:cNvPr id="23555" name="Rectangle 2"/>
          <p:cNvSpPr>
            <a:spLocks noGrp="1" noRot="1" noChangeAspect="1" noChangeArrowheads="1" noTextEdit="1"/>
          </p:cNvSpPr>
          <p:nvPr>
            <p:ph type="sldImg"/>
          </p:nvPr>
        </p:nvSpPr>
        <p:spPr>
          <a:ln/>
        </p:spPr>
      </p:sp>
      <p:sp>
        <p:nvSpPr>
          <p:cNvPr id="23556" name="Rectangle 3"/>
          <p:cNvSpPr>
            <a:spLocks noGrp="1" noChangeArrowheads="1"/>
          </p:cNvSpPr>
          <p:nvPr>
            <p:ph type="body" idx="1"/>
          </p:nvPr>
        </p:nvSpPr>
        <p:spPr>
          <a:xfrm>
            <a:off x="906357" y="4717415"/>
            <a:ext cx="4984962" cy="446913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pl-PL"/>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dirty="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dirty="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1331913" y="6308725"/>
            <a:ext cx="2895600" cy="365125"/>
          </a:xfrm>
        </p:spPr>
        <p:txBody>
          <a:bodyPr/>
          <a:lstStyle>
            <a:lvl1pPr>
              <a:defRPr dirty="0"/>
            </a:lvl1pPr>
          </a:lstStyle>
          <a:p>
            <a:pPr>
              <a:defRPr/>
            </a:pPr>
            <a:endParaRPr lang="en-US"/>
          </a:p>
        </p:txBody>
      </p:sp>
    </p:spTree>
    <p:extLst>
      <p:ext uri="{BB962C8B-B14F-4D97-AF65-F5344CB8AC3E}">
        <p14:creationId xmlns:p14="http://schemas.microsoft.com/office/powerpoint/2010/main" val="175179457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4" name="Footer Placeholder 4"/>
          <p:cNvSpPr>
            <a:spLocks noGrp="1"/>
          </p:cNvSpPr>
          <p:nvPr>
            <p:ph type="ftr" sz="quarter" idx="10"/>
          </p:nvPr>
        </p:nvSpPr>
        <p:spPr>
          <a:xfrm>
            <a:off x="1331913" y="6308725"/>
            <a:ext cx="2895600" cy="365125"/>
          </a:xfrm>
        </p:spPr>
        <p:txBody>
          <a:bodyPr/>
          <a:lstStyle>
            <a:lvl1pPr>
              <a:defRPr dirty="0"/>
            </a:lvl1pPr>
          </a:lstStyle>
          <a:p>
            <a:pPr>
              <a:defRPr/>
            </a:pPr>
            <a:endParaRPr lang="en-US"/>
          </a:p>
        </p:txBody>
      </p:sp>
      <p:sp>
        <p:nvSpPr>
          <p:cNvPr id="5" name="Title 1"/>
          <p:cNvSpPr>
            <a:spLocks noGrp="1"/>
          </p:cNvSpPr>
          <p:nvPr>
            <p:ph type="title"/>
          </p:nvPr>
        </p:nvSpPr>
        <p:spPr>
          <a:xfrm>
            <a:off x="395288" y="908721"/>
            <a:ext cx="8291512" cy="792087"/>
          </a:xfrm>
        </p:spPr>
        <p:txBody>
          <a:bodyPr/>
          <a:lstStyle>
            <a:lvl1pPr>
              <a:defRPr>
                <a:solidFill>
                  <a:schemeClr val="accent5">
                    <a:lumMod val="75000"/>
                  </a:schemeClr>
                </a:solidFill>
              </a:defRPr>
            </a:lvl1pPr>
          </a:lstStyle>
          <a:p>
            <a:r>
              <a:rPr lang="en-US" dirty="0"/>
              <a:t>Click to edit Master title style</a:t>
            </a:r>
          </a:p>
        </p:txBody>
      </p:sp>
      <p:sp>
        <p:nvSpPr>
          <p:cNvPr id="6" name="Content Placeholder 2"/>
          <p:cNvSpPr>
            <a:spLocks noGrp="1"/>
          </p:cNvSpPr>
          <p:nvPr>
            <p:ph idx="1"/>
          </p:nvPr>
        </p:nvSpPr>
        <p:spPr>
          <a:xfrm>
            <a:off x="395536" y="1772816"/>
            <a:ext cx="8291264" cy="4104457"/>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18310310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endParaRPr lang="en-GB"/>
          </a:p>
        </p:txBody>
      </p:sp>
      <p:sp>
        <p:nvSpPr>
          <p:cNvPr id="3" name="Tijdelijke aanduiding voor inhoud 2"/>
          <p:cNvSpPr>
            <a:spLocks noGrp="1"/>
          </p:cNvSpPr>
          <p:nvPr>
            <p:ph idx="1"/>
          </p:nvPr>
        </p:nvSpPr>
        <p:spPr/>
        <p:txBody>
          <a:bodyPr/>
          <a:lstStyle/>
          <a:p>
            <a:pPr lvl="0"/>
            <a:r>
              <a:rPr lang="nl-NL"/>
              <a:t>Klik om de modelstijlen te bewerken</a:t>
            </a:r>
          </a:p>
          <a:p>
            <a:pPr lvl="1"/>
            <a:r>
              <a:rPr lang="nl-NL"/>
              <a:t>Tweede niveau</a:t>
            </a:r>
          </a:p>
          <a:p>
            <a:pPr lvl="2"/>
            <a:r>
              <a:rPr lang="nl-NL"/>
              <a:t>Derde niveau</a:t>
            </a:r>
          </a:p>
          <a:p>
            <a:pPr lvl="3"/>
            <a:r>
              <a:rPr lang="nl-NL"/>
              <a:t>Vierde niveau</a:t>
            </a:r>
          </a:p>
          <a:p>
            <a:pPr lvl="4"/>
            <a:r>
              <a:rPr lang="nl-NL"/>
              <a:t>Vijfde niveau</a:t>
            </a:r>
            <a:endParaRPr lang="en-GB"/>
          </a:p>
        </p:txBody>
      </p:sp>
      <p:sp>
        <p:nvSpPr>
          <p:cNvPr id="4" name="Tijdelijke aanduiding voor datum 3"/>
          <p:cNvSpPr>
            <a:spLocks noGrp="1"/>
          </p:cNvSpPr>
          <p:nvPr>
            <p:ph type="dt" sz="half" idx="10"/>
          </p:nvPr>
        </p:nvSpPr>
        <p:spPr>
          <a:xfrm>
            <a:off x="685800" y="6400800"/>
            <a:ext cx="1905000" cy="457200"/>
          </a:xfrm>
          <a:prstGeom prst="rect">
            <a:avLst/>
          </a:prstGeom>
        </p:spPr>
        <p:txBody>
          <a:bodyPr/>
          <a:lstStyle>
            <a:lvl1pPr>
              <a:defRPr/>
            </a:lvl1pPr>
          </a:lstStyle>
          <a:p>
            <a:endParaRPr lang="de-DE">
              <a:solidFill>
                <a:prstClr val="black">
                  <a:tint val="75000"/>
                </a:prstClr>
              </a:solidFill>
            </a:endParaRPr>
          </a:p>
        </p:txBody>
      </p:sp>
      <p:sp>
        <p:nvSpPr>
          <p:cNvPr id="5" name="Tijdelijke aanduiding voor voettekst 4"/>
          <p:cNvSpPr>
            <a:spLocks noGrp="1"/>
          </p:cNvSpPr>
          <p:nvPr>
            <p:ph type="ftr" sz="quarter" idx="11"/>
          </p:nvPr>
        </p:nvSpPr>
        <p:spPr>
          <a:xfrm>
            <a:off x="3124200" y="6400800"/>
            <a:ext cx="2895600" cy="457200"/>
          </a:xfrm>
          <a:prstGeom prst="rect">
            <a:avLst/>
          </a:prstGeom>
        </p:spPr>
        <p:txBody>
          <a:bodyPr/>
          <a:lstStyle>
            <a:lvl1pPr>
              <a:defRPr/>
            </a:lvl1pPr>
          </a:lstStyle>
          <a:p>
            <a:endParaRPr lang="de-DE">
              <a:solidFill>
                <a:prstClr val="black">
                  <a:tint val="75000"/>
                </a:prstClr>
              </a:solidFill>
            </a:endParaRPr>
          </a:p>
        </p:txBody>
      </p:sp>
      <p:sp>
        <p:nvSpPr>
          <p:cNvPr id="6" name="Tijdelijke aanduiding voor dianummer 5"/>
          <p:cNvSpPr>
            <a:spLocks noGrp="1"/>
          </p:cNvSpPr>
          <p:nvPr>
            <p:ph type="sldNum" sz="quarter" idx="12"/>
          </p:nvPr>
        </p:nvSpPr>
        <p:spPr>
          <a:xfrm>
            <a:off x="6553200" y="6400800"/>
            <a:ext cx="1905000" cy="457200"/>
          </a:xfrm>
          <a:prstGeom prst="rect">
            <a:avLst/>
          </a:prstGeom>
        </p:spPr>
        <p:txBody>
          <a:bodyPr/>
          <a:lstStyle>
            <a:lvl1pPr>
              <a:defRPr/>
            </a:lvl1pPr>
          </a:lstStyle>
          <a:p>
            <a:fld id="{6F0EFEC9-8E51-425C-A4F8-AC70D3C80454}" type="slidenum">
              <a:rPr lang="de-DE">
                <a:solidFill>
                  <a:prstClr val="black">
                    <a:tint val="75000"/>
                  </a:prstClr>
                </a:solidFill>
              </a:rPr>
              <a:pPr/>
              <a:t>‹nr.›</a:t>
            </a:fld>
            <a:endParaRPr lang="de-DE">
              <a:solidFill>
                <a:prstClr val="black">
                  <a:tint val="75000"/>
                </a:prstClr>
              </a:solidFill>
            </a:endParaRPr>
          </a:p>
        </p:txBody>
      </p:sp>
    </p:spTree>
    <p:extLst>
      <p:ext uri="{BB962C8B-B14F-4D97-AF65-F5344CB8AC3E}">
        <p14:creationId xmlns:p14="http://schemas.microsoft.com/office/powerpoint/2010/main" val="252368920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2.png"/><Relationship Id="rId5" Type="http://schemas.openxmlformats.org/officeDocument/2006/relationships/image" Target="../media/image1.jpeg"/><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2" name="Picture 1"/>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2028" y="0"/>
            <a:ext cx="9139943" cy="6858000"/>
          </a:xfrm>
          <a:prstGeom prst="rect">
            <a:avLst/>
          </a:prstGeom>
        </p:spPr>
      </p:pic>
      <p:sp>
        <p:nvSpPr>
          <p:cNvPr id="1026" name="Title Placeholder 1"/>
          <p:cNvSpPr>
            <a:spLocks noGrp="1"/>
          </p:cNvSpPr>
          <p:nvPr>
            <p:ph type="title"/>
          </p:nvPr>
        </p:nvSpPr>
        <p:spPr bwMode="auto">
          <a:xfrm>
            <a:off x="395288" y="1196975"/>
            <a:ext cx="8291512" cy="7921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dirty="0"/>
              <a:t>Click to edit Master title style</a:t>
            </a:r>
            <a:endParaRPr lang="en-GB" dirty="0"/>
          </a:p>
        </p:txBody>
      </p:sp>
      <p:sp>
        <p:nvSpPr>
          <p:cNvPr id="1027" name="Text Placeholder 2"/>
          <p:cNvSpPr>
            <a:spLocks noGrp="1"/>
          </p:cNvSpPr>
          <p:nvPr>
            <p:ph type="body" idx="1"/>
          </p:nvPr>
        </p:nvSpPr>
        <p:spPr bwMode="auto">
          <a:xfrm>
            <a:off x="395288" y="2133600"/>
            <a:ext cx="8291512" cy="399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cs typeface="+mn-cs"/>
              </a:defRPr>
            </a:lvl1pPr>
          </a:lstStyle>
          <a:p>
            <a:pPr>
              <a:defRPr/>
            </a:pPr>
            <a:fld id="{45820F9F-4A78-4794-BA0A-638F9F166864}" type="datetimeFigureOut">
              <a:rPr lang="en-US"/>
              <a:pPr>
                <a:defRPr/>
              </a:pPr>
              <a:t>3/29/2016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cs typeface="+mn-cs"/>
              </a:defRPr>
            </a:lvl1pPr>
          </a:lstStyle>
          <a:p>
            <a:pPr>
              <a:defRPr/>
            </a:pPr>
            <a:fld id="{6455646F-B914-4171-99C3-A02015CBB213}" type="slidenum">
              <a:rPr lang="en-US"/>
              <a:pPr>
                <a:defRPr/>
              </a:pPr>
              <a:t>‹nr.›</a:t>
            </a:fld>
            <a:endParaRPr lang="en-US"/>
          </a:p>
        </p:txBody>
      </p:sp>
      <p:sp>
        <p:nvSpPr>
          <p:cNvPr id="8" name="Rectangle 7"/>
          <p:cNvSpPr/>
          <p:nvPr/>
        </p:nvSpPr>
        <p:spPr>
          <a:xfrm>
            <a:off x="1547664" y="188640"/>
            <a:ext cx="7200800" cy="276999"/>
          </a:xfrm>
          <a:prstGeom prst="rect">
            <a:avLst/>
          </a:prstGeom>
        </p:spPr>
        <p:txBody>
          <a:bodyPr wrap="square">
            <a:spAutoFit/>
          </a:bodyPr>
          <a:lstStyle/>
          <a:p>
            <a:pPr algn="r"/>
            <a:endParaRPr lang="en-US" sz="1200" dirty="0">
              <a:solidFill>
                <a:srgbClr val="0070C0"/>
              </a:solidFill>
            </a:endParaRPr>
          </a:p>
        </p:txBody>
      </p:sp>
      <p:pic>
        <p:nvPicPr>
          <p:cNvPr id="10" name="Picture 9" descr="relang-logo.png"/>
          <p:cNvPicPr>
            <a:picLocks noChangeAspect="1"/>
          </p:cNvPicPr>
          <p:nvPr/>
        </p:nvPicPr>
        <p:blipFill>
          <a:blip r:embed="rId6" cstate="print"/>
          <a:stretch>
            <a:fillRect/>
          </a:stretch>
        </p:blipFill>
        <p:spPr>
          <a:xfrm>
            <a:off x="323528" y="188640"/>
            <a:ext cx="1806200" cy="504056"/>
          </a:xfrm>
          <a:prstGeom prst="rect">
            <a:avLst/>
          </a:prstGeom>
        </p:spPr>
      </p:pic>
      <p:sp>
        <p:nvSpPr>
          <p:cNvPr id="11" name="Rectangle 10"/>
          <p:cNvSpPr/>
          <p:nvPr/>
        </p:nvSpPr>
        <p:spPr>
          <a:xfrm>
            <a:off x="395536" y="6231988"/>
            <a:ext cx="7200800" cy="271677"/>
          </a:xfrm>
          <a:prstGeom prst="rect">
            <a:avLst/>
          </a:prstGeom>
        </p:spPr>
        <p:txBody>
          <a:bodyPr wrap="square" anchor="ctr">
            <a:spAutoFit/>
          </a:bodyPr>
          <a:lstStyle/>
          <a:p>
            <a:pPr algn="l">
              <a:lnSpc>
                <a:spcPts val="1500"/>
              </a:lnSpc>
            </a:pPr>
            <a:endParaRPr lang="en-US" sz="1200" dirty="0">
              <a:solidFill>
                <a:srgbClr val="002060"/>
              </a:solidFill>
            </a:endParaRPr>
          </a:p>
        </p:txBody>
      </p:sp>
    </p:spTree>
  </p:cSld>
  <p:clrMap bg1="lt1" tx1="dk1" bg2="lt2" tx2="dk2" accent1="accent1" accent2="accent2" accent3="accent3" accent4="accent4" accent5="accent5" accent6="accent6" hlink="hlink" folHlink="folHlink"/>
  <p:sldLayoutIdLst>
    <p:sldLayoutId id="2147483653" r:id="rId1"/>
    <p:sldLayoutId id="2147483654" r:id="rId2"/>
    <p:sldLayoutId id="2147483655" r:id="rId3"/>
  </p:sldLayoutIdLst>
  <p:txStyles>
    <p:titleStyle>
      <a:lvl1pPr algn="ctr" rtl="0" eaLnBrk="1" fontAlgn="base" hangingPunct="1">
        <a:spcBef>
          <a:spcPct val="0"/>
        </a:spcBef>
        <a:spcAft>
          <a:spcPct val="0"/>
        </a:spcAft>
        <a:defRPr sz="4400" kern="1200">
          <a:solidFill>
            <a:schemeClr val="tx1"/>
          </a:solidFill>
          <a:latin typeface="+mj-lt"/>
          <a:ea typeface="+mj-ea"/>
          <a:cs typeface="+mj-cs"/>
        </a:defRPr>
      </a:lvl1pPr>
      <a:lvl2pPr algn="ctr" rtl="0" eaLnBrk="1" fontAlgn="base" hangingPunct="1">
        <a:spcBef>
          <a:spcPct val="0"/>
        </a:spcBef>
        <a:spcAft>
          <a:spcPct val="0"/>
        </a:spcAft>
        <a:defRPr sz="4400">
          <a:solidFill>
            <a:schemeClr val="tx1"/>
          </a:solidFill>
          <a:latin typeface="Calibri" pitchFamily="34" charset="0"/>
        </a:defRPr>
      </a:lvl2pPr>
      <a:lvl3pPr algn="ctr" rtl="0" eaLnBrk="1" fontAlgn="base" hangingPunct="1">
        <a:spcBef>
          <a:spcPct val="0"/>
        </a:spcBef>
        <a:spcAft>
          <a:spcPct val="0"/>
        </a:spcAft>
        <a:defRPr sz="4400">
          <a:solidFill>
            <a:schemeClr val="tx1"/>
          </a:solidFill>
          <a:latin typeface="Calibri" pitchFamily="34" charset="0"/>
        </a:defRPr>
      </a:lvl3pPr>
      <a:lvl4pPr algn="ctr" rtl="0" eaLnBrk="1" fontAlgn="base" hangingPunct="1">
        <a:spcBef>
          <a:spcPct val="0"/>
        </a:spcBef>
        <a:spcAft>
          <a:spcPct val="0"/>
        </a:spcAft>
        <a:defRPr sz="4400">
          <a:solidFill>
            <a:schemeClr val="tx1"/>
          </a:solidFill>
          <a:latin typeface="Calibri" pitchFamily="34" charset="0"/>
        </a:defRPr>
      </a:lvl4pPr>
      <a:lvl5pPr algn="ctr" rtl="0" eaLnBrk="1" fontAlgn="base" hangingPunct="1">
        <a:spcBef>
          <a:spcPct val="0"/>
        </a:spcBef>
        <a:spcAft>
          <a:spcPct val="0"/>
        </a:spcAft>
        <a:defRPr sz="4400">
          <a:solidFill>
            <a:schemeClr val="tx1"/>
          </a:solidFill>
          <a:latin typeface="Calibri" pitchFamily="34" charset="0"/>
        </a:defRPr>
      </a:lvl5pPr>
      <a:lvl6pPr marL="457200" algn="ctr" rtl="0" eaLnBrk="1" fontAlgn="base" hangingPunct="1">
        <a:spcBef>
          <a:spcPct val="0"/>
        </a:spcBef>
        <a:spcAft>
          <a:spcPct val="0"/>
        </a:spcAft>
        <a:defRPr sz="4400">
          <a:solidFill>
            <a:schemeClr val="tx1"/>
          </a:solidFill>
          <a:latin typeface="Calibri" pitchFamily="34" charset="0"/>
        </a:defRPr>
      </a:lvl6pPr>
      <a:lvl7pPr marL="914400" algn="ctr" rtl="0" eaLnBrk="1" fontAlgn="base" hangingPunct="1">
        <a:spcBef>
          <a:spcPct val="0"/>
        </a:spcBef>
        <a:spcAft>
          <a:spcPct val="0"/>
        </a:spcAft>
        <a:defRPr sz="4400">
          <a:solidFill>
            <a:schemeClr val="tx1"/>
          </a:solidFill>
          <a:latin typeface="Calibri" pitchFamily="34" charset="0"/>
        </a:defRPr>
      </a:lvl7pPr>
      <a:lvl8pPr marL="1371600" algn="ctr" rtl="0" eaLnBrk="1" fontAlgn="base" hangingPunct="1">
        <a:spcBef>
          <a:spcPct val="0"/>
        </a:spcBef>
        <a:spcAft>
          <a:spcPct val="0"/>
        </a:spcAft>
        <a:defRPr sz="4400">
          <a:solidFill>
            <a:schemeClr val="tx1"/>
          </a:solidFill>
          <a:latin typeface="Calibri" pitchFamily="34" charset="0"/>
        </a:defRPr>
      </a:lvl8pPr>
      <a:lvl9pPr marL="1828800" algn="ctr" rtl="0" eaLnBrk="1" fontAlgn="base" hangingPunct="1">
        <a:spcBef>
          <a:spcPct val="0"/>
        </a:spcBef>
        <a:spcAft>
          <a:spcPct val="0"/>
        </a:spcAft>
        <a:defRPr sz="4400">
          <a:solidFill>
            <a:schemeClr val="tx1"/>
          </a:solidFill>
          <a:latin typeface="Calibri" pitchFamily="34" charset="0"/>
        </a:defRPr>
      </a:lvl9pPr>
    </p:titleStyle>
    <p:bodyStyle>
      <a:lvl1pPr marL="342900" indent="-342900" algn="l" rtl="0" eaLnBrk="1" fontAlgn="base" hangingPunct="1">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Rot="1" noChangeArrowheads="1"/>
          </p:cNvSpPr>
          <p:nvPr>
            <p:ph type="title"/>
          </p:nvPr>
        </p:nvSpPr>
        <p:spPr>
          <a:xfrm>
            <a:off x="1043608" y="1412776"/>
            <a:ext cx="7772400" cy="1143000"/>
          </a:xfrm>
        </p:spPr>
        <p:txBody>
          <a:bodyPr/>
          <a:lstStyle/>
          <a:p>
            <a:pPr eaLnBrk="1" hangingPunct="1"/>
            <a:r>
              <a:rPr lang="en-GB" sz="3200" noProof="0" dirty="0"/>
              <a:t/>
            </a:r>
            <a:br>
              <a:rPr lang="en-GB" sz="3200" noProof="0" dirty="0"/>
            </a:br>
            <a:endParaRPr lang="en-GB" sz="3200" b="1" noProof="0" dirty="0"/>
          </a:p>
        </p:txBody>
      </p:sp>
      <p:sp>
        <p:nvSpPr>
          <p:cNvPr id="5123" name="Rectangle 3"/>
          <p:cNvSpPr>
            <a:spLocks noGrp="1" noChangeArrowheads="1"/>
          </p:cNvSpPr>
          <p:nvPr>
            <p:ph type="body" idx="1"/>
          </p:nvPr>
        </p:nvSpPr>
        <p:spPr>
          <a:xfrm>
            <a:off x="381000" y="762000"/>
            <a:ext cx="8517904" cy="4279830"/>
          </a:xfrm>
        </p:spPr>
        <p:txBody>
          <a:bodyPr/>
          <a:lstStyle/>
          <a:p>
            <a:pPr marL="0" indent="0" algn="ctr">
              <a:buNone/>
            </a:pPr>
            <a:r>
              <a:rPr lang="en-GB" sz="3600" b="1" noProof="0" dirty="0">
                <a:solidFill>
                  <a:schemeClr val="accent5">
                    <a:lumMod val="75000"/>
                  </a:schemeClr>
                </a:solidFill>
              </a:rPr>
              <a:t>RELANG</a:t>
            </a:r>
          </a:p>
          <a:p>
            <a:pPr marL="0" indent="0" algn="ctr">
              <a:buNone/>
            </a:pPr>
            <a:r>
              <a:rPr lang="fr-FR" sz="2400" b="1" dirty="0"/>
              <a:t>Relier les curricula, les tests et les examens de langues au Cadre européen commun </a:t>
            </a:r>
            <a:r>
              <a:rPr lang="fr-FR" sz="2400" b="1" smtClean="0"/>
              <a:t>de référence</a:t>
            </a:r>
          </a:p>
          <a:p>
            <a:pPr marL="0" indent="0" algn="ctr">
              <a:buNone/>
            </a:pPr>
            <a:endParaRPr lang="fr-FR" sz="2400" b="1" i="1" dirty="0"/>
          </a:p>
          <a:p>
            <a:pPr marL="0" indent="0" algn="ctr">
              <a:buNone/>
            </a:pPr>
            <a:endParaRPr lang="en-GB" sz="2400" i="1" noProof="0" dirty="0"/>
          </a:p>
          <a:p>
            <a:pPr marL="0" lvl="0" indent="0" algn="ctr">
              <a:buNone/>
            </a:pPr>
            <a:r>
              <a:rPr lang="en-GB" sz="2800" b="1" dirty="0"/>
              <a:t>Module 5: </a:t>
            </a:r>
            <a:r>
              <a:rPr lang="en-GB" sz="2800" b="1" dirty="0" err="1"/>
              <a:t>Relier</a:t>
            </a:r>
            <a:r>
              <a:rPr lang="en-GB" sz="2800" b="1" dirty="0"/>
              <a:t> les curriculums de langue au CECR</a:t>
            </a:r>
          </a:p>
          <a:p>
            <a:pPr marL="0" lvl="0" indent="0" algn="ctr">
              <a:buNone/>
            </a:pPr>
            <a:r>
              <a:rPr lang="en-GB" sz="2400" dirty="0" err="1"/>
              <a:t>Sinaia</a:t>
            </a:r>
            <a:r>
              <a:rPr lang="en-GB" sz="2000" dirty="0"/>
              <a:t>, 24-27 Avril 2016</a:t>
            </a:r>
          </a:p>
          <a:p>
            <a:pPr marL="0" indent="0" algn="ctr">
              <a:buNone/>
            </a:pPr>
            <a:endParaRPr lang="en-GB" sz="3600" b="1" noProof="0" dirty="0"/>
          </a:p>
          <a:p>
            <a:pPr marL="0" indent="0" algn="ctr">
              <a:buNone/>
            </a:pPr>
            <a:r>
              <a:rPr lang="en-GB" sz="2000" i="1" noProof="0" dirty="0" err="1"/>
              <a:t>Promouvoir</a:t>
            </a:r>
            <a:r>
              <a:rPr lang="en-GB" sz="2000" i="1" noProof="0" dirty="0"/>
              <a:t> </a:t>
            </a:r>
            <a:r>
              <a:rPr lang="en-GB" sz="2000" i="1" noProof="0" dirty="0" err="1"/>
              <a:t>l’assurance</a:t>
            </a:r>
            <a:r>
              <a:rPr lang="en-GB" sz="2000" i="1" noProof="0" dirty="0"/>
              <a:t> </a:t>
            </a:r>
            <a:r>
              <a:rPr lang="en-GB" sz="2000" i="1" noProof="0" dirty="0" err="1"/>
              <a:t>qualité</a:t>
            </a:r>
            <a:r>
              <a:rPr lang="en-GB" sz="2000" i="1" noProof="0" dirty="0"/>
              <a:t> </a:t>
            </a:r>
            <a:r>
              <a:rPr lang="en-GB" sz="2000" i="1" dirty="0"/>
              <a:t>dans le </a:t>
            </a:r>
            <a:r>
              <a:rPr lang="en-GB" sz="2000" i="1" dirty="0" err="1"/>
              <a:t>domaine</a:t>
            </a:r>
            <a:r>
              <a:rPr lang="en-GB" sz="2000" i="1" dirty="0"/>
              <a:t> é</a:t>
            </a:r>
            <a:r>
              <a:rPr lang="en-GB" sz="2000" i="1" noProof="0" dirty="0" err="1"/>
              <a:t>ducatif</a:t>
            </a:r>
            <a:r>
              <a:rPr lang="en-GB" sz="2000" i="1" noProof="0" dirty="0"/>
              <a:t> et </a:t>
            </a:r>
            <a:r>
              <a:rPr lang="en-GB" sz="2000" i="1" noProof="0" dirty="0" err="1"/>
              <a:t>faciliter</a:t>
            </a:r>
            <a:r>
              <a:rPr lang="en-GB" sz="2000" i="1" noProof="0" dirty="0"/>
              <a:t> la </a:t>
            </a:r>
            <a:r>
              <a:rPr lang="en-GB" sz="2000" i="1" noProof="0" dirty="0" err="1"/>
              <a:t>mobilité</a:t>
            </a:r>
            <a:endParaRPr lang="en-GB" sz="2000" i="1" noProof="0" dirty="0"/>
          </a:p>
          <a:p>
            <a:pPr marL="0" indent="0" algn="ctr">
              <a:buNone/>
            </a:pPr>
            <a:endParaRPr lang="en-GB" sz="1800" dirty="0"/>
          </a:p>
          <a:p>
            <a:pPr marL="0" indent="0" algn="ctr">
              <a:buNone/>
            </a:pPr>
            <a:r>
              <a:rPr lang="en-US" sz="2000" b="1" dirty="0"/>
              <a:t>Centre </a:t>
            </a:r>
            <a:r>
              <a:rPr lang="en-US" sz="2000" b="1" dirty="0" err="1"/>
              <a:t>Européen</a:t>
            </a:r>
            <a:r>
              <a:rPr lang="en-US" sz="2000" b="1" dirty="0"/>
              <a:t> pour les </a:t>
            </a:r>
            <a:r>
              <a:rPr lang="en-US" sz="2000" b="1" dirty="0" err="1"/>
              <a:t>Langues</a:t>
            </a:r>
            <a:r>
              <a:rPr lang="en-US" sz="2000" b="1" dirty="0"/>
              <a:t> </a:t>
            </a:r>
            <a:r>
              <a:rPr lang="en-US" sz="2000" b="1" dirty="0" err="1"/>
              <a:t>Vivantes</a:t>
            </a:r>
            <a:r>
              <a:rPr lang="en-US" sz="2000" b="1" dirty="0"/>
              <a:t> et Commission </a:t>
            </a:r>
            <a:r>
              <a:rPr lang="en-US" sz="2000" b="1" dirty="0" err="1"/>
              <a:t>Européenne</a:t>
            </a:r>
            <a:endParaRPr lang="en-US" sz="2000" b="1" dirty="0"/>
          </a:p>
          <a:p>
            <a:pPr marL="0" indent="0" algn="ctr">
              <a:buNone/>
            </a:pPr>
            <a:r>
              <a:rPr lang="en-US" sz="2000" b="1" dirty="0" err="1"/>
              <a:t>Méthodologies</a:t>
            </a:r>
            <a:r>
              <a:rPr lang="en-US" sz="2000" b="1" dirty="0"/>
              <a:t> et Evaluation </a:t>
            </a:r>
            <a:r>
              <a:rPr lang="en-US" sz="2000" b="1" dirty="0" err="1"/>
              <a:t>Innovantes</a:t>
            </a:r>
            <a:r>
              <a:rPr lang="en-US" sz="2000" b="1" dirty="0"/>
              <a:t> </a:t>
            </a:r>
            <a:r>
              <a:rPr lang="en-US" sz="2000" b="1" dirty="0" err="1"/>
              <a:t>dans</a:t>
            </a:r>
            <a:r>
              <a:rPr lang="en-US" sz="2000" b="1" dirty="0"/>
              <a:t> </a:t>
            </a:r>
            <a:r>
              <a:rPr lang="en-US" sz="2000" b="1" dirty="0" err="1"/>
              <a:t>l’Appprentissage</a:t>
            </a:r>
            <a:r>
              <a:rPr lang="en-US" sz="2000" b="1" dirty="0"/>
              <a:t> des </a:t>
            </a:r>
            <a:r>
              <a:rPr lang="en-US" sz="2000" b="1" dirty="0" err="1"/>
              <a:t>lLangues</a:t>
            </a:r>
            <a:endParaRPr lang="en-GB" sz="1400" noProof="0" dirty="0"/>
          </a:p>
        </p:txBody>
      </p:sp>
      <p:sp>
        <p:nvSpPr>
          <p:cNvPr id="2" name="Rechthoek 1"/>
          <p:cNvSpPr/>
          <p:nvPr/>
        </p:nvSpPr>
        <p:spPr>
          <a:xfrm>
            <a:off x="2286000" y="1859340"/>
            <a:ext cx="4572000" cy="369332"/>
          </a:xfrm>
          <a:prstGeom prst="rect">
            <a:avLst/>
          </a:prstGeom>
        </p:spPr>
        <p:txBody>
          <a:bodyPr>
            <a:spAutoFit/>
          </a:bodyPr>
          <a:lstStyle/>
          <a:p>
            <a:r>
              <a:rPr lang="en-US" b="1" dirty="0"/>
              <a:t> </a:t>
            </a:r>
            <a:endParaRPr lang="en-GB" dirty="0"/>
          </a:p>
        </p:txBody>
      </p:sp>
    </p:spTree>
    <p:extLst>
      <p:ext uri="{BB962C8B-B14F-4D97-AF65-F5344CB8AC3E}">
        <p14:creationId xmlns:p14="http://schemas.microsoft.com/office/powerpoint/2010/main" val="218053448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Rot="1" noChangeArrowheads="1"/>
          </p:cNvSpPr>
          <p:nvPr>
            <p:ph type="title"/>
          </p:nvPr>
        </p:nvSpPr>
        <p:spPr>
          <a:xfrm>
            <a:off x="914400" y="609600"/>
            <a:ext cx="8229600" cy="1143000"/>
          </a:xfrm>
        </p:spPr>
        <p:txBody>
          <a:bodyPr/>
          <a:lstStyle/>
          <a:p>
            <a:pPr eaLnBrk="1" hangingPunct="1"/>
            <a:r>
              <a:rPr lang="nl-NL" sz="3200" b="1" dirty="0"/>
              <a:t>La </a:t>
            </a:r>
            <a:r>
              <a:rPr lang="nl-NL" sz="3200" b="1" dirty="0" err="1"/>
              <a:t>validité</a:t>
            </a:r>
            <a:r>
              <a:rPr lang="nl-NL" sz="3200" b="1" dirty="0"/>
              <a:t> et </a:t>
            </a:r>
            <a:r>
              <a:rPr lang="nl-NL" sz="3200" b="1" dirty="0" err="1"/>
              <a:t>le</a:t>
            </a:r>
            <a:r>
              <a:rPr lang="nl-NL" sz="3200" b="1" dirty="0"/>
              <a:t> CECR</a:t>
            </a:r>
            <a:endParaRPr lang="en-US" sz="4000" b="1" dirty="0"/>
          </a:p>
        </p:txBody>
      </p:sp>
      <p:sp>
        <p:nvSpPr>
          <p:cNvPr id="4099" name="Rectangle 3"/>
          <p:cNvSpPr>
            <a:spLocks noGrp="1" noChangeArrowheads="1"/>
          </p:cNvSpPr>
          <p:nvPr>
            <p:ph type="body" idx="1"/>
          </p:nvPr>
        </p:nvSpPr>
        <p:spPr>
          <a:xfrm>
            <a:off x="762000" y="1752600"/>
            <a:ext cx="7992888" cy="3577208"/>
          </a:xfrm>
        </p:spPr>
        <p:txBody>
          <a:bodyPr/>
          <a:lstStyle/>
          <a:p>
            <a:r>
              <a:rPr lang="en-GB" sz="2400" dirty="0"/>
              <a:t>La </a:t>
            </a:r>
            <a:r>
              <a:rPr lang="fr-FR" sz="2400" dirty="0"/>
              <a:t>validité permet de démontrer que ce que nous prétendons tester est la réalité: un apprenant évalué en B1 est réellement du niveau B1 conformément aux preuves que nous pouvons fournir.</a:t>
            </a:r>
          </a:p>
          <a:p>
            <a:pPr lvl="0"/>
            <a:r>
              <a:rPr lang="fr-FR" sz="2400" dirty="0"/>
              <a:t>Si l’accent porte sur l’utilisation, la preuve de la validité se rapportera à l’utilisation réelle de la langue pour différents objectifs de communication.</a:t>
            </a:r>
          </a:p>
          <a:p>
            <a:pPr lvl="0"/>
            <a:r>
              <a:rPr lang="fr-FR" sz="2400" dirty="0"/>
              <a:t>Si l’accent porte plus sur la compétence, alors la preuve de la validité portera sur les capacités cognitives, les stratégies et la connaissance de la </a:t>
            </a:r>
            <a:r>
              <a:rPr lang="fr-FR" sz="2400" dirty="0" smtClean="0"/>
              <a:t>langue.</a:t>
            </a:r>
            <a:endParaRPr lang="en-GB" sz="2400" dirty="0"/>
          </a:p>
          <a:p>
            <a:pPr eaLnBrk="1" hangingPunct="1">
              <a:buFont typeface="Wingdings" pitchFamily="2" charset="2"/>
              <a:buNone/>
            </a:pPr>
            <a:endParaRPr lang="en-US" dirty="0"/>
          </a:p>
        </p:txBody>
      </p:sp>
    </p:spTree>
    <p:extLst>
      <p:ext uri="{BB962C8B-B14F-4D97-AF65-F5344CB8AC3E}">
        <p14:creationId xmlns:p14="http://schemas.microsoft.com/office/powerpoint/2010/main" val="7755365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Rot="1" noChangeArrowheads="1"/>
          </p:cNvSpPr>
          <p:nvPr>
            <p:ph type="title"/>
          </p:nvPr>
        </p:nvSpPr>
        <p:spPr>
          <a:xfrm>
            <a:off x="914400" y="685800"/>
            <a:ext cx="8229600" cy="1143000"/>
          </a:xfrm>
        </p:spPr>
        <p:txBody>
          <a:bodyPr/>
          <a:lstStyle/>
          <a:p>
            <a:pPr eaLnBrk="1" hangingPunct="1"/>
            <a:r>
              <a:rPr lang="nl-NL" sz="3200" b="1" dirty="0" err="1"/>
              <a:t>Qu’est-ce</a:t>
            </a:r>
            <a:r>
              <a:rPr lang="nl-NL" sz="3200" b="1" dirty="0"/>
              <a:t> que la </a:t>
            </a:r>
            <a:r>
              <a:rPr lang="nl-NL" sz="3200" b="1" dirty="0" err="1"/>
              <a:t>fiabilité</a:t>
            </a:r>
            <a:r>
              <a:rPr lang="nl-NL" sz="3200" b="1" dirty="0"/>
              <a:t>?</a:t>
            </a:r>
            <a:endParaRPr lang="en-US" sz="4000" b="1" dirty="0"/>
          </a:p>
        </p:txBody>
      </p:sp>
      <p:sp>
        <p:nvSpPr>
          <p:cNvPr id="4099" name="Rectangle 3"/>
          <p:cNvSpPr>
            <a:spLocks noGrp="1" noChangeArrowheads="1"/>
          </p:cNvSpPr>
          <p:nvPr>
            <p:ph type="body" idx="1"/>
          </p:nvPr>
        </p:nvSpPr>
        <p:spPr>
          <a:xfrm>
            <a:off x="762000" y="1905000"/>
            <a:ext cx="7772400" cy="3505200"/>
          </a:xfrm>
        </p:spPr>
        <p:txBody>
          <a:bodyPr/>
          <a:lstStyle/>
          <a:p>
            <a:r>
              <a:rPr lang="fr-FR" sz="2400" dirty="0"/>
              <a:t>En évaluation, la fiabilité est synonyme de cohérence: un test qui a des résultats fiables produit les mêmes résultats ou des résultats similaires lors de différentes sessions. Cela signifie qu’un test classera un groupe de candidats de pratiquement la même façon. </a:t>
            </a:r>
          </a:p>
          <a:p>
            <a:r>
              <a:rPr lang="fr-FR" sz="2400" dirty="0"/>
              <a:t>Une grande fiabilité n’implique pas nécessairement que le test soit bon ou que l’interprétation des résultats soit valide. Un mauvais test peut produire des scores extrêmement </a:t>
            </a:r>
            <a:r>
              <a:rPr lang="fr-FR" sz="2400" dirty="0" smtClean="0"/>
              <a:t>fiables.</a:t>
            </a:r>
            <a:endParaRPr lang="fr-FR" sz="2400" dirty="0"/>
          </a:p>
        </p:txBody>
      </p:sp>
    </p:spTree>
    <p:extLst>
      <p:ext uri="{BB962C8B-B14F-4D97-AF65-F5344CB8AC3E}">
        <p14:creationId xmlns:p14="http://schemas.microsoft.com/office/powerpoint/2010/main" val="405726214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Rot="1" noChangeArrowheads="1"/>
          </p:cNvSpPr>
          <p:nvPr>
            <p:ph type="title"/>
          </p:nvPr>
        </p:nvSpPr>
        <p:spPr>
          <a:xfrm>
            <a:off x="929640" y="457200"/>
            <a:ext cx="8229600" cy="1143000"/>
          </a:xfrm>
        </p:spPr>
        <p:txBody>
          <a:bodyPr/>
          <a:lstStyle/>
          <a:p>
            <a:pPr eaLnBrk="1" hangingPunct="1"/>
            <a:r>
              <a:rPr lang="nl-NL" sz="3200" b="1" dirty="0"/>
              <a:t>La </a:t>
            </a:r>
            <a:r>
              <a:rPr lang="nl-NL" sz="3200" b="1" dirty="0" err="1"/>
              <a:t>fiabilité</a:t>
            </a:r>
            <a:r>
              <a:rPr lang="nl-NL" sz="3200" b="1" dirty="0"/>
              <a:t> en </a:t>
            </a:r>
            <a:r>
              <a:rPr lang="nl-NL" sz="3200" b="1" dirty="0" err="1"/>
              <a:t>pratique</a:t>
            </a:r>
            <a:endParaRPr lang="en-US" sz="4000" b="1" dirty="0"/>
          </a:p>
        </p:txBody>
      </p:sp>
      <p:sp>
        <p:nvSpPr>
          <p:cNvPr id="4099" name="Rectangle 3"/>
          <p:cNvSpPr>
            <a:spLocks noGrp="1" noChangeArrowheads="1"/>
          </p:cNvSpPr>
          <p:nvPr>
            <p:ph type="body" idx="1"/>
          </p:nvPr>
        </p:nvSpPr>
        <p:spPr>
          <a:xfrm>
            <a:off x="838200" y="1600200"/>
            <a:ext cx="7772400" cy="3505200"/>
          </a:xfrm>
        </p:spPr>
        <p:txBody>
          <a:bodyPr/>
          <a:lstStyle/>
          <a:p>
            <a:pPr>
              <a:buFont typeface="Arial" panose="020B0604020202020204" pitchFamily="34" charset="0"/>
              <a:buChar char="•"/>
            </a:pPr>
            <a:r>
              <a:rPr lang="fr-FR" sz="2400" dirty="0"/>
              <a:t>Le concepteur doit connaitre les sources possibles d’erreur et faire en sorte de les minimiser.</a:t>
            </a:r>
          </a:p>
          <a:p>
            <a:pPr>
              <a:buFont typeface="Arial" panose="020B0604020202020204" pitchFamily="34" charset="0"/>
              <a:buChar char="•"/>
            </a:pPr>
            <a:r>
              <a:rPr lang="fr-FR" sz="2400" dirty="0"/>
              <a:t>Se servir de la statistique pour estimer la fiabilité des scores à un test constitue toutefois une importante étape post session. </a:t>
            </a:r>
          </a:p>
          <a:p>
            <a:pPr>
              <a:buFont typeface="Arial" panose="020B0604020202020204" pitchFamily="34" charset="0"/>
              <a:buChar char="•"/>
            </a:pPr>
            <a:r>
              <a:rPr lang="fr-FR" sz="2400" dirty="0"/>
              <a:t>On ne peut fixer d’objectif de fiabilité des scores pour tous les tests car les estimations de fiabilité dépendent du degré de variations des scores des candidats. </a:t>
            </a:r>
          </a:p>
          <a:p>
            <a:pPr>
              <a:buFont typeface="Arial" panose="020B0604020202020204" pitchFamily="34" charset="0"/>
              <a:buChar char="•"/>
            </a:pPr>
            <a:r>
              <a:rPr lang="fr-FR" sz="2400" dirty="0" smtClean="0"/>
              <a:t>La </a:t>
            </a:r>
            <a:r>
              <a:rPr lang="fr-FR" sz="2400" dirty="0"/>
              <a:t>fiabilité peut dépendre de l’item, de la question ou du type de tâche et de la façon dont elle est </a:t>
            </a:r>
            <a:r>
              <a:rPr lang="fr-FR" sz="2400" dirty="0" smtClean="0"/>
              <a:t>notée</a:t>
            </a:r>
            <a:r>
              <a:rPr lang="en-GB" sz="2400" dirty="0" smtClean="0"/>
              <a:t>. </a:t>
            </a:r>
            <a:endParaRPr lang="pl-PL" sz="2400" dirty="0"/>
          </a:p>
          <a:p>
            <a:pPr eaLnBrk="1" hangingPunct="1">
              <a:buFont typeface="Wingdings" pitchFamily="2" charset="2"/>
              <a:buNone/>
            </a:pPr>
            <a:endParaRPr lang="en-US" dirty="0"/>
          </a:p>
        </p:txBody>
      </p:sp>
    </p:spTree>
    <p:extLst>
      <p:ext uri="{BB962C8B-B14F-4D97-AF65-F5344CB8AC3E}">
        <p14:creationId xmlns:p14="http://schemas.microsoft.com/office/powerpoint/2010/main" val="58267780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Rot="1" noChangeArrowheads="1"/>
          </p:cNvSpPr>
          <p:nvPr>
            <p:ph type="title"/>
          </p:nvPr>
        </p:nvSpPr>
        <p:spPr>
          <a:xfrm>
            <a:off x="914400" y="381000"/>
            <a:ext cx="8229600" cy="1143000"/>
          </a:xfrm>
        </p:spPr>
        <p:txBody>
          <a:bodyPr/>
          <a:lstStyle/>
          <a:p>
            <a:pPr eaLnBrk="1" hangingPunct="1"/>
            <a:r>
              <a:rPr lang="nl-NL" sz="3200" b="1" dirty="0" err="1"/>
              <a:t>Equité</a:t>
            </a:r>
            <a:endParaRPr lang="en-US" sz="4000" b="1" dirty="0"/>
          </a:p>
        </p:txBody>
      </p:sp>
      <p:sp>
        <p:nvSpPr>
          <p:cNvPr id="4099" name="Rectangle 3"/>
          <p:cNvSpPr>
            <a:spLocks noGrp="1" noChangeArrowheads="1"/>
          </p:cNvSpPr>
          <p:nvPr>
            <p:ph type="body" idx="1"/>
          </p:nvPr>
        </p:nvSpPr>
        <p:spPr>
          <a:xfrm>
            <a:off x="1066800" y="1752600"/>
            <a:ext cx="7772400" cy="3505200"/>
          </a:xfrm>
        </p:spPr>
        <p:txBody>
          <a:bodyPr/>
          <a:lstStyle/>
          <a:p>
            <a:pPr eaLnBrk="1" hangingPunct="1"/>
            <a:r>
              <a:rPr lang="fr-FR" sz="2400" dirty="0"/>
              <a:t>Les organismes certificateurs ont comme objectif de rendre leur test le plus juste possible.</a:t>
            </a:r>
          </a:p>
          <a:p>
            <a:r>
              <a:rPr lang="fr-FR" sz="2400" dirty="0"/>
              <a:t>De nombreux organismes ont rédigé des Codes de pratique ou des Codes d’équité pour aider les organismes certificateurs à gérer les aspects pratiques permettant d’assurer l’équité des tests. </a:t>
            </a:r>
          </a:p>
          <a:p>
            <a:r>
              <a:rPr lang="fr-FR" sz="2400" dirty="0"/>
              <a:t>Lors de la conception des tests et examens, les organismes certificateurs peuvent essayer de minimiser les biais. On peut donner aux rédacteurs une liste de sujets à éviter</a:t>
            </a:r>
            <a:r>
              <a:rPr lang="en-GB" sz="2400" dirty="0"/>
              <a:t>. </a:t>
            </a:r>
            <a:endParaRPr lang="en-US" dirty="0"/>
          </a:p>
        </p:txBody>
      </p:sp>
    </p:spTree>
    <p:extLst>
      <p:ext uri="{BB962C8B-B14F-4D97-AF65-F5344CB8AC3E}">
        <p14:creationId xmlns:p14="http://schemas.microsoft.com/office/powerpoint/2010/main" val="153143114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Rot="1" noChangeArrowheads="1"/>
          </p:cNvSpPr>
          <p:nvPr>
            <p:ph type="title"/>
          </p:nvPr>
        </p:nvSpPr>
        <p:spPr>
          <a:xfrm>
            <a:off x="609600" y="381000"/>
            <a:ext cx="8229600" cy="1143000"/>
          </a:xfrm>
        </p:spPr>
        <p:txBody>
          <a:bodyPr/>
          <a:lstStyle/>
          <a:p>
            <a:pPr eaLnBrk="1" hangingPunct="1"/>
            <a:r>
              <a:rPr lang="nl-NL" sz="3200" b="1" dirty="0" err="1"/>
              <a:t>Ethique</a:t>
            </a:r>
            <a:endParaRPr lang="en-US" sz="4000" b="1" dirty="0"/>
          </a:p>
        </p:txBody>
      </p:sp>
      <p:sp>
        <p:nvSpPr>
          <p:cNvPr id="4099" name="Rectangle 3"/>
          <p:cNvSpPr>
            <a:spLocks noGrp="1" noChangeArrowheads="1"/>
          </p:cNvSpPr>
          <p:nvPr>
            <p:ph type="body" idx="1"/>
          </p:nvPr>
        </p:nvSpPr>
        <p:spPr>
          <a:xfrm>
            <a:off x="1066800" y="1676400"/>
            <a:ext cx="7772400" cy="3505200"/>
          </a:xfrm>
        </p:spPr>
        <p:txBody>
          <a:bodyPr/>
          <a:lstStyle/>
          <a:p>
            <a:r>
              <a:rPr lang="fr-FR" sz="2400" dirty="0"/>
              <a:t>Des tests de langue peuvent avoir des conséquences négatives sur des individus: par exemple dans le contexte de l’immigration, les décisions prises sur la base de résultats à un test peuvent avoir des conséquences graves et radicales pour la personne.</a:t>
            </a:r>
          </a:p>
          <a:p>
            <a:r>
              <a:rPr lang="fr-FR" sz="2400" dirty="0"/>
              <a:t>Les organismes certificateurs doivent s’assurer de la bonne diffusion et compréhension des bons principes parmi les membres de leurs organisations. Cela permettra de s’assurer que l’organisme applique bien les directives proposées.</a:t>
            </a:r>
          </a:p>
          <a:p>
            <a:pPr eaLnBrk="1" hangingPunct="1">
              <a:buFont typeface="Wingdings" pitchFamily="2" charset="2"/>
              <a:buNone/>
            </a:pPr>
            <a:endParaRPr lang="en-US" dirty="0"/>
          </a:p>
        </p:txBody>
      </p:sp>
    </p:spTree>
    <p:extLst>
      <p:ext uri="{BB962C8B-B14F-4D97-AF65-F5344CB8AC3E}">
        <p14:creationId xmlns:p14="http://schemas.microsoft.com/office/powerpoint/2010/main" val="39358218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Rot="1" noChangeArrowheads="1"/>
          </p:cNvSpPr>
          <p:nvPr>
            <p:ph type="title"/>
          </p:nvPr>
        </p:nvSpPr>
        <p:spPr>
          <a:xfrm>
            <a:off x="1143000" y="990600"/>
            <a:ext cx="7772400" cy="720824"/>
          </a:xfrm>
        </p:spPr>
        <p:txBody>
          <a:bodyPr/>
          <a:lstStyle/>
          <a:p>
            <a:pPr eaLnBrk="1" hangingPunct="1"/>
            <a:r>
              <a:rPr lang="en-GB" sz="3200" b="1" noProof="0" dirty="0" err="1"/>
              <a:t>Membres</a:t>
            </a:r>
            <a:r>
              <a:rPr lang="en-GB" sz="3200" b="1" noProof="0" dirty="0"/>
              <a:t> de </a:t>
            </a:r>
            <a:r>
              <a:rPr lang="en-GB" sz="3200" b="1" noProof="0" dirty="0" err="1"/>
              <a:t>l’équipe</a:t>
            </a:r>
            <a:r>
              <a:rPr lang="en-GB" sz="3200" b="1" noProof="0" dirty="0"/>
              <a:t> RELANG </a:t>
            </a:r>
            <a:r>
              <a:rPr lang="en-GB" sz="3200" noProof="0" dirty="0"/>
              <a:t/>
            </a:r>
            <a:br>
              <a:rPr lang="en-GB" sz="3200" noProof="0" dirty="0"/>
            </a:br>
            <a:endParaRPr lang="en-GB" sz="3200" b="1" noProof="0" dirty="0"/>
          </a:p>
        </p:txBody>
      </p:sp>
      <p:sp>
        <p:nvSpPr>
          <p:cNvPr id="5123" name="Rectangle 3"/>
          <p:cNvSpPr>
            <a:spLocks noGrp="1" noChangeArrowheads="1"/>
          </p:cNvSpPr>
          <p:nvPr>
            <p:ph type="body" idx="1"/>
          </p:nvPr>
        </p:nvSpPr>
        <p:spPr>
          <a:xfrm>
            <a:off x="838200" y="1981200"/>
            <a:ext cx="8136904" cy="3240360"/>
          </a:xfrm>
        </p:spPr>
        <p:txBody>
          <a:bodyPr/>
          <a:lstStyle/>
          <a:p>
            <a:pPr>
              <a:lnSpc>
                <a:spcPct val="80000"/>
              </a:lnSpc>
            </a:pPr>
            <a:r>
              <a:rPr lang="fr-FR" sz="2400" i="1" dirty="0"/>
              <a:t>Evelyne Bérard: </a:t>
            </a:r>
            <a:r>
              <a:rPr lang="fr-FR" sz="2400" dirty="0"/>
              <a:t>(précédemment) Université de Franche-Comté, Centre de linguistique appliquée, France</a:t>
            </a:r>
          </a:p>
          <a:p>
            <a:pPr>
              <a:lnSpc>
                <a:spcPct val="80000"/>
              </a:lnSpc>
            </a:pPr>
            <a:endParaRPr lang="fr-FR" sz="2400" i="1" noProof="0" dirty="0"/>
          </a:p>
          <a:p>
            <a:pPr>
              <a:lnSpc>
                <a:spcPct val="80000"/>
              </a:lnSpc>
            </a:pPr>
            <a:r>
              <a:rPr lang="fr-FR" sz="2400" i="1" noProof="0" dirty="0"/>
              <a:t>Jana Bé</a:t>
            </a:r>
            <a:r>
              <a:rPr lang="fr-FR" sz="2400" i="1" noProof="0" dirty="0" err="1"/>
              <a:t>rešová</a:t>
            </a:r>
            <a:r>
              <a:rPr lang="fr-FR" sz="2400" i="1" noProof="0" dirty="0"/>
              <a:t>: </a:t>
            </a:r>
            <a:r>
              <a:rPr lang="fr-FR" sz="2400" noProof="0" dirty="0" err="1"/>
              <a:t>Université</a:t>
            </a:r>
            <a:r>
              <a:rPr lang="fr-FR" sz="2400" noProof="0" dirty="0"/>
              <a:t> de </a:t>
            </a:r>
            <a:r>
              <a:rPr lang="fr-FR" sz="2400" noProof="0" dirty="0" err="1"/>
              <a:t>Trnava</a:t>
            </a:r>
            <a:r>
              <a:rPr lang="fr-FR" sz="2400" noProof="0" dirty="0"/>
              <a:t>, </a:t>
            </a:r>
            <a:r>
              <a:rPr lang="fr-FR" sz="2400" noProof="0" dirty="0" err="1"/>
              <a:t>Slovaquie</a:t>
            </a:r>
            <a:endParaRPr lang="fr-FR" sz="2400" noProof="0" dirty="0"/>
          </a:p>
          <a:p>
            <a:pPr>
              <a:lnSpc>
                <a:spcPct val="80000"/>
              </a:lnSpc>
            </a:pPr>
            <a:endParaRPr lang="fr-FR" sz="2400" i="1" noProof="0" dirty="0"/>
          </a:p>
          <a:p>
            <a:pPr>
              <a:lnSpc>
                <a:spcPct val="80000"/>
              </a:lnSpc>
            </a:pPr>
            <a:r>
              <a:rPr lang="fr-FR" sz="2400" i="1" noProof="0" dirty="0"/>
              <a:t>José Noijons: </a:t>
            </a:r>
            <a:r>
              <a:rPr lang="fr-FR" sz="2400" noProof="0" dirty="0"/>
              <a:t>(</a:t>
            </a:r>
            <a:r>
              <a:rPr lang="fr-FR" sz="2400" dirty="0"/>
              <a:t>précédemment</a:t>
            </a:r>
            <a:r>
              <a:rPr lang="fr-FR" sz="2400" noProof="0" dirty="0"/>
              <a:t>) </a:t>
            </a:r>
            <a:r>
              <a:rPr lang="fr-FR" sz="2400" noProof="0" dirty="0" err="1"/>
              <a:t>Cito</a:t>
            </a:r>
            <a:r>
              <a:rPr lang="fr-FR" sz="2400" noProof="0" dirty="0"/>
              <a:t>, Institute for </a:t>
            </a:r>
            <a:r>
              <a:rPr lang="fr-FR" sz="2400" noProof="0" dirty="0" err="1"/>
              <a:t>Educational</a:t>
            </a:r>
            <a:r>
              <a:rPr lang="fr-FR" sz="2400" noProof="0" dirty="0"/>
              <a:t> </a:t>
            </a:r>
            <a:r>
              <a:rPr lang="fr-FR" sz="2400" noProof="0" dirty="0" err="1"/>
              <a:t>Measurement</a:t>
            </a:r>
            <a:r>
              <a:rPr lang="fr-FR" sz="2400" noProof="0" dirty="0"/>
              <a:t>, Pays Bas (Coordinateur) </a:t>
            </a:r>
          </a:p>
          <a:p>
            <a:pPr>
              <a:lnSpc>
                <a:spcPct val="80000"/>
              </a:lnSpc>
            </a:pPr>
            <a:endParaRPr lang="fr-FR" sz="2400" noProof="0" dirty="0"/>
          </a:p>
          <a:p>
            <a:pPr>
              <a:lnSpc>
                <a:spcPct val="80000"/>
              </a:lnSpc>
            </a:pPr>
            <a:r>
              <a:rPr lang="fr-FR" sz="2400" i="1" dirty="0" err="1"/>
              <a:t>Gábor</a:t>
            </a:r>
            <a:r>
              <a:rPr lang="fr-FR" sz="2400" i="1" dirty="0"/>
              <a:t> </a:t>
            </a:r>
            <a:r>
              <a:rPr lang="fr-FR" sz="2400" i="1" dirty="0" err="1"/>
              <a:t>Szabó</a:t>
            </a:r>
            <a:r>
              <a:rPr lang="fr-FR" sz="2400" noProof="0" dirty="0"/>
              <a:t>: Université de Pecs, Hongrie</a:t>
            </a:r>
          </a:p>
        </p:txBody>
      </p:sp>
      <p:sp>
        <p:nvSpPr>
          <p:cNvPr id="2" name="Rechthoek 1"/>
          <p:cNvSpPr/>
          <p:nvPr/>
        </p:nvSpPr>
        <p:spPr>
          <a:xfrm>
            <a:off x="2286000" y="1859340"/>
            <a:ext cx="4572000" cy="369332"/>
          </a:xfrm>
          <a:prstGeom prst="rect">
            <a:avLst/>
          </a:prstGeom>
        </p:spPr>
        <p:txBody>
          <a:bodyPr>
            <a:spAutoFit/>
          </a:bodyPr>
          <a:lstStyle/>
          <a:p>
            <a:r>
              <a:rPr lang="en-US" b="1" dirty="0"/>
              <a:t> </a:t>
            </a:r>
            <a:endParaRPr lang="en-GB" dirty="0"/>
          </a:p>
        </p:txBody>
      </p:sp>
    </p:spTree>
    <p:extLst>
      <p:ext uri="{BB962C8B-B14F-4D97-AF65-F5344CB8AC3E}">
        <p14:creationId xmlns:p14="http://schemas.microsoft.com/office/powerpoint/2010/main" val="358921387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Rot="1" noChangeArrowheads="1"/>
          </p:cNvSpPr>
          <p:nvPr>
            <p:ph type="title"/>
          </p:nvPr>
        </p:nvSpPr>
        <p:spPr>
          <a:xfrm>
            <a:off x="1066800" y="901006"/>
            <a:ext cx="7772400" cy="1143000"/>
          </a:xfrm>
        </p:spPr>
        <p:txBody>
          <a:bodyPr/>
          <a:lstStyle/>
          <a:p>
            <a:pPr eaLnBrk="1" hangingPunct="1"/>
            <a:r>
              <a:rPr lang="en-GB" sz="3200" b="1" noProof="0" dirty="0"/>
              <a:t> Documentation de base</a:t>
            </a:r>
            <a:r>
              <a:rPr lang="en-GB" sz="3200" noProof="0" dirty="0">
                <a:solidFill>
                  <a:schemeClr val="tx1"/>
                </a:solidFill>
              </a:rPr>
              <a:t/>
            </a:r>
            <a:br>
              <a:rPr lang="en-GB" sz="3200" noProof="0" dirty="0">
                <a:solidFill>
                  <a:schemeClr val="tx1"/>
                </a:solidFill>
              </a:rPr>
            </a:br>
            <a:endParaRPr lang="en-GB" sz="3200" b="1" noProof="0" dirty="0">
              <a:solidFill>
                <a:schemeClr val="tx1"/>
              </a:solidFill>
            </a:endParaRPr>
          </a:p>
        </p:txBody>
      </p:sp>
      <p:sp>
        <p:nvSpPr>
          <p:cNvPr id="5123" name="Rectangle 3"/>
          <p:cNvSpPr>
            <a:spLocks noGrp="1" noChangeArrowheads="1"/>
          </p:cNvSpPr>
          <p:nvPr>
            <p:ph type="body" idx="1"/>
          </p:nvPr>
        </p:nvSpPr>
        <p:spPr>
          <a:xfrm>
            <a:off x="503548" y="2044006"/>
            <a:ext cx="8136904" cy="3720063"/>
          </a:xfrm>
        </p:spPr>
        <p:txBody>
          <a:bodyPr/>
          <a:lstStyle/>
          <a:p>
            <a:pPr marL="0" indent="0">
              <a:buNone/>
            </a:pPr>
            <a:r>
              <a:rPr lang="en-GB" sz="2400" dirty="0"/>
              <a:t>L</a:t>
            </a:r>
            <a:r>
              <a:rPr lang="en-GB" sz="2400" noProof="0" dirty="0"/>
              <a:t>a formation et </a:t>
            </a:r>
            <a:r>
              <a:rPr lang="en-GB" sz="2400" noProof="0" dirty="0" err="1"/>
              <a:t>l’expertise</a:t>
            </a:r>
            <a:r>
              <a:rPr lang="en-GB" sz="2400" noProof="0" dirty="0"/>
              <a:t> </a:t>
            </a:r>
            <a:r>
              <a:rPr lang="en-GB" sz="2400" noProof="0" dirty="0" err="1"/>
              <a:t>sont</a:t>
            </a:r>
            <a:r>
              <a:rPr lang="en-GB" sz="2400" noProof="0" dirty="0"/>
              <a:t> </a:t>
            </a:r>
            <a:r>
              <a:rPr lang="en-GB" sz="2400" noProof="0" dirty="0" err="1"/>
              <a:t>basées</a:t>
            </a:r>
            <a:r>
              <a:rPr lang="en-GB" sz="2400" noProof="0" dirty="0"/>
              <a:t> sur </a:t>
            </a:r>
            <a:r>
              <a:rPr lang="en-GB" sz="2400" noProof="0" dirty="0" err="1"/>
              <a:t>deux</a:t>
            </a:r>
            <a:r>
              <a:rPr lang="en-GB" sz="2400" noProof="0" dirty="0"/>
              <a:t> publications du </a:t>
            </a:r>
            <a:r>
              <a:rPr lang="en-GB" sz="2400" noProof="0" dirty="0" err="1"/>
              <a:t>Conseil</a:t>
            </a:r>
            <a:r>
              <a:rPr lang="en-GB" sz="2400" noProof="0" dirty="0"/>
              <a:t> de </a:t>
            </a:r>
            <a:r>
              <a:rPr lang="en-GB" sz="2400" noProof="0" dirty="0" err="1"/>
              <a:t>l’Europe</a:t>
            </a:r>
            <a:r>
              <a:rPr lang="en-GB" sz="2400" noProof="0" dirty="0"/>
              <a:t> / </a:t>
            </a:r>
            <a:r>
              <a:rPr lang="en-GB" sz="2400" dirty="0"/>
              <a:t>CELV</a:t>
            </a:r>
            <a:r>
              <a:rPr lang="en-GB" sz="2400" noProof="0" dirty="0"/>
              <a:t> qui </a:t>
            </a:r>
            <a:r>
              <a:rPr lang="en-GB" sz="2400" noProof="0" dirty="0" err="1"/>
              <a:t>traitent</a:t>
            </a:r>
            <a:r>
              <a:rPr lang="en-GB" sz="2400" noProof="0" dirty="0"/>
              <a:t> de la conception et de la validation des tests de langue </a:t>
            </a:r>
            <a:r>
              <a:rPr lang="en-GB" sz="2400" noProof="0" dirty="0" err="1"/>
              <a:t>reliés</a:t>
            </a:r>
            <a:r>
              <a:rPr lang="en-GB" sz="2400" noProof="0" dirty="0"/>
              <a:t> au CECR :</a:t>
            </a:r>
          </a:p>
          <a:p>
            <a:r>
              <a:rPr lang="en-GB" sz="2400" dirty="0"/>
              <a:t>Le </a:t>
            </a:r>
            <a:r>
              <a:rPr lang="en-GB" sz="2400" dirty="0" err="1"/>
              <a:t>manuel</a:t>
            </a:r>
            <a:r>
              <a:rPr lang="en-GB" sz="2400" dirty="0"/>
              <a:t> d’</a:t>
            </a:r>
            <a:r>
              <a:rPr lang="en-GB" sz="2400" noProof="0" dirty="0"/>
              <a:t>ALTE pour </a:t>
            </a:r>
            <a:r>
              <a:rPr lang="en-GB" sz="2400" noProof="0" dirty="0" err="1"/>
              <a:t>l’élaboration</a:t>
            </a:r>
            <a:r>
              <a:rPr lang="en-GB" sz="2400" noProof="0" dirty="0"/>
              <a:t> et la </a:t>
            </a:r>
            <a:r>
              <a:rPr lang="en-GB" sz="2400" noProof="0" dirty="0" err="1"/>
              <a:t>passation</a:t>
            </a:r>
            <a:r>
              <a:rPr lang="en-GB" sz="2400" noProof="0" dirty="0"/>
              <a:t> de tests et </a:t>
            </a:r>
            <a:r>
              <a:rPr lang="en-GB" sz="2400" noProof="0" dirty="0" err="1"/>
              <a:t>d’examens</a:t>
            </a:r>
            <a:r>
              <a:rPr lang="en-GB" sz="2400" noProof="0" dirty="0"/>
              <a:t> de langue</a:t>
            </a:r>
          </a:p>
          <a:p>
            <a:r>
              <a:rPr lang="en-GB" sz="2400" noProof="0" dirty="0" err="1"/>
              <a:t>Relier</a:t>
            </a:r>
            <a:r>
              <a:rPr lang="en-GB" sz="2400" noProof="0" dirty="0"/>
              <a:t> les </a:t>
            </a:r>
            <a:r>
              <a:rPr lang="en-GB" sz="2400" noProof="0" dirty="0" err="1"/>
              <a:t>examens</a:t>
            </a:r>
            <a:r>
              <a:rPr lang="en-GB" sz="2400" noProof="0" dirty="0"/>
              <a:t> de langue au Cadre </a:t>
            </a:r>
            <a:r>
              <a:rPr lang="en-GB" sz="2400" noProof="0" dirty="0" err="1"/>
              <a:t>Européen</a:t>
            </a:r>
            <a:r>
              <a:rPr lang="en-GB" sz="2400" noProof="0" dirty="0"/>
              <a:t> </a:t>
            </a:r>
            <a:r>
              <a:rPr lang="en-GB" sz="2400" noProof="0" dirty="0" err="1"/>
              <a:t>Commun</a:t>
            </a:r>
            <a:r>
              <a:rPr lang="en-GB" sz="2400" noProof="0" dirty="0"/>
              <a:t> de </a:t>
            </a:r>
            <a:r>
              <a:rPr lang="en-GB" sz="2400" noProof="0" dirty="0" err="1"/>
              <a:t>Référence</a:t>
            </a:r>
            <a:r>
              <a:rPr lang="en-GB" sz="2400" noProof="0" dirty="0"/>
              <a:t> pour les </a:t>
            </a:r>
            <a:r>
              <a:rPr lang="en-GB" sz="2400" noProof="0" dirty="0" err="1"/>
              <a:t>Langues</a:t>
            </a:r>
            <a:r>
              <a:rPr lang="en-GB" sz="2400" noProof="0" dirty="0"/>
              <a:t>: </a:t>
            </a:r>
            <a:r>
              <a:rPr lang="en-GB" sz="2400" noProof="0" dirty="0" err="1"/>
              <a:t>Apprendre</a:t>
            </a:r>
            <a:r>
              <a:rPr lang="en-GB" sz="2400" noProof="0" dirty="0"/>
              <a:t>, </a:t>
            </a:r>
            <a:r>
              <a:rPr lang="en-GB" sz="2400" noProof="0" dirty="0" err="1"/>
              <a:t>Enseigner</a:t>
            </a:r>
            <a:r>
              <a:rPr lang="en-GB" sz="2400" noProof="0" dirty="0"/>
              <a:t>, </a:t>
            </a:r>
            <a:r>
              <a:rPr lang="en-GB" sz="2400" noProof="0" dirty="0" err="1"/>
              <a:t>Evaluer</a:t>
            </a:r>
            <a:r>
              <a:rPr lang="en-GB" sz="2400" noProof="0" dirty="0"/>
              <a:t> (CECR) Les points </a:t>
            </a:r>
            <a:r>
              <a:rPr lang="en-GB" sz="2400" noProof="0" dirty="0" err="1"/>
              <a:t>essentiels</a:t>
            </a:r>
            <a:endParaRPr lang="en-GB" sz="2400" noProof="0" dirty="0"/>
          </a:p>
          <a:p>
            <a:endParaRPr lang="en-GB" sz="2400" noProof="0" dirty="0"/>
          </a:p>
          <a:p>
            <a:endParaRPr lang="en-GB" sz="2400" noProof="0" dirty="0"/>
          </a:p>
        </p:txBody>
      </p:sp>
      <p:sp>
        <p:nvSpPr>
          <p:cNvPr id="2" name="Rechthoek 1"/>
          <p:cNvSpPr/>
          <p:nvPr/>
        </p:nvSpPr>
        <p:spPr>
          <a:xfrm>
            <a:off x="2286000" y="1859340"/>
            <a:ext cx="4572000" cy="369332"/>
          </a:xfrm>
          <a:prstGeom prst="rect">
            <a:avLst/>
          </a:prstGeom>
        </p:spPr>
        <p:txBody>
          <a:bodyPr>
            <a:spAutoFit/>
          </a:bodyPr>
          <a:lstStyle/>
          <a:p>
            <a:r>
              <a:rPr lang="en-US" b="1" dirty="0"/>
              <a:t> </a:t>
            </a:r>
            <a:endParaRPr lang="en-GB" dirty="0"/>
          </a:p>
        </p:txBody>
      </p:sp>
    </p:spTree>
    <p:extLst>
      <p:ext uri="{BB962C8B-B14F-4D97-AF65-F5344CB8AC3E}">
        <p14:creationId xmlns:p14="http://schemas.microsoft.com/office/powerpoint/2010/main" val="47868254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a:xfrm>
            <a:off x="685800" y="685800"/>
            <a:ext cx="8640762" cy="1143000"/>
          </a:xfrm>
        </p:spPr>
        <p:txBody>
          <a:bodyPr/>
          <a:lstStyle/>
          <a:p>
            <a:pPr indent="228600" eaLnBrk="1" hangingPunct="1"/>
            <a:r>
              <a:rPr lang="nl-NL" sz="3200" b="1" dirty="0" err="1">
                <a:solidFill>
                  <a:schemeClr val="accent5">
                    <a:lumMod val="75000"/>
                  </a:schemeClr>
                </a:solidFill>
              </a:rPr>
              <a:t>Relier</a:t>
            </a:r>
            <a:r>
              <a:rPr lang="nl-NL" sz="3200" b="1" dirty="0">
                <a:solidFill>
                  <a:schemeClr val="accent5">
                    <a:lumMod val="75000"/>
                  </a:schemeClr>
                </a:solidFill>
              </a:rPr>
              <a:t> les procédures dans </a:t>
            </a:r>
            <a:r>
              <a:rPr lang="nl-NL" sz="3200" b="1" dirty="0" err="1">
                <a:solidFill>
                  <a:schemeClr val="accent5">
                    <a:lumMod val="75000"/>
                  </a:schemeClr>
                </a:solidFill>
              </a:rPr>
              <a:t>le</a:t>
            </a:r>
            <a:r>
              <a:rPr lang="nl-NL" sz="3200" b="1" dirty="0">
                <a:solidFill>
                  <a:schemeClr val="accent5">
                    <a:lumMod val="75000"/>
                  </a:schemeClr>
                </a:solidFill>
              </a:rPr>
              <a:t> Manuel</a:t>
            </a:r>
            <a:endParaRPr lang="en-GB" sz="3200" b="1" dirty="0">
              <a:solidFill>
                <a:schemeClr val="accent5">
                  <a:lumMod val="75000"/>
                </a:schemeClr>
              </a:solidFill>
            </a:endParaRPr>
          </a:p>
        </p:txBody>
      </p:sp>
      <p:sp>
        <p:nvSpPr>
          <p:cNvPr id="4099" name="Rectangle 3"/>
          <p:cNvSpPr>
            <a:spLocks noGrp="1" noChangeArrowheads="1"/>
          </p:cNvSpPr>
          <p:nvPr>
            <p:ph type="body" idx="1"/>
          </p:nvPr>
        </p:nvSpPr>
        <p:spPr>
          <a:xfrm>
            <a:off x="1187450" y="2276475"/>
            <a:ext cx="7499350" cy="3600450"/>
          </a:xfrm>
        </p:spPr>
        <p:txBody>
          <a:bodyPr/>
          <a:lstStyle/>
          <a:p>
            <a:pPr eaLnBrk="1" hangingPunct="1">
              <a:lnSpc>
                <a:spcPct val="90000"/>
              </a:lnSpc>
            </a:pPr>
            <a:r>
              <a:rPr lang="pl-PL" sz="2400" dirty="0"/>
              <a:t>Familiarisation </a:t>
            </a:r>
            <a:r>
              <a:rPr lang="fr-FR" sz="2400" dirty="0"/>
              <a:t>avec le CECR </a:t>
            </a:r>
          </a:p>
          <a:p>
            <a:pPr eaLnBrk="1" hangingPunct="1">
              <a:lnSpc>
                <a:spcPct val="90000"/>
              </a:lnSpc>
            </a:pPr>
            <a:r>
              <a:rPr lang="fr-FR" sz="2400" dirty="0"/>
              <a:t>Relier sur la base de la spécification des contenus de l’examen</a:t>
            </a:r>
            <a:r>
              <a:rPr lang="pl-PL" sz="2400" dirty="0"/>
              <a:t> </a:t>
            </a:r>
            <a:endParaRPr lang="fr-FR" sz="2400" dirty="0"/>
          </a:p>
          <a:p>
            <a:pPr eaLnBrk="1" hangingPunct="1">
              <a:lnSpc>
                <a:spcPct val="90000"/>
              </a:lnSpc>
            </a:pPr>
            <a:r>
              <a:rPr lang="de-DE" sz="2400" dirty="0"/>
              <a:t>S</a:t>
            </a:r>
            <a:r>
              <a:rPr lang="pl-PL" sz="2400" dirty="0"/>
              <a:t>tandard</a:t>
            </a:r>
            <a:r>
              <a:rPr lang="nl-NL" sz="2400" dirty="0"/>
              <a:t>is</a:t>
            </a:r>
            <a:r>
              <a:rPr lang="pl-PL" sz="2400" dirty="0"/>
              <a:t>ation </a:t>
            </a:r>
            <a:r>
              <a:rPr lang="de-DE" sz="2400" dirty="0"/>
              <a:t>et Benchmarking</a:t>
            </a:r>
          </a:p>
          <a:p>
            <a:pPr eaLnBrk="1" hangingPunct="1">
              <a:lnSpc>
                <a:spcPct val="90000"/>
              </a:lnSpc>
            </a:pPr>
            <a:r>
              <a:rPr lang="nl-NL" sz="2400" dirty="0"/>
              <a:t>V</a:t>
            </a:r>
            <a:r>
              <a:rPr lang="pl-PL" sz="2400" dirty="0"/>
              <a:t>alidation: </a:t>
            </a:r>
            <a:r>
              <a:rPr lang="fr-FR" sz="2400" dirty="0"/>
              <a:t>vérifier que les résultats de l’examen sont reliés aux niveaux du CECR comme projeté.</a:t>
            </a:r>
            <a:endParaRPr lang="en-GB" sz="2400" dirty="0"/>
          </a:p>
        </p:txBody>
      </p:sp>
    </p:spTree>
    <p:extLst>
      <p:ext uri="{BB962C8B-B14F-4D97-AF65-F5344CB8AC3E}">
        <p14:creationId xmlns:p14="http://schemas.microsoft.com/office/powerpoint/2010/main" val="254290882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Rot="1" noChangeArrowheads="1"/>
          </p:cNvSpPr>
          <p:nvPr>
            <p:ph type="title"/>
          </p:nvPr>
        </p:nvSpPr>
        <p:spPr>
          <a:xfrm>
            <a:off x="914400" y="457200"/>
            <a:ext cx="8229600" cy="1143000"/>
          </a:xfrm>
        </p:spPr>
        <p:txBody>
          <a:bodyPr/>
          <a:lstStyle/>
          <a:p>
            <a:pPr eaLnBrk="1" hangingPunct="1"/>
            <a:r>
              <a:rPr lang="fr-FR" sz="3200" b="1" dirty="0"/>
              <a:t>Modèle d’utilisation de la langue du </a:t>
            </a:r>
            <a:r>
              <a:rPr lang="nl-NL" sz="3200" b="1" dirty="0"/>
              <a:t>CECR</a:t>
            </a:r>
            <a:endParaRPr lang="en-US" sz="4000" b="1" dirty="0"/>
          </a:p>
        </p:txBody>
      </p:sp>
      <p:sp>
        <p:nvSpPr>
          <p:cNvPr id="4099" name="Rectangle 3"/>
          <p:cNvSpPr>
            <a:spLocks noGrp="1" noChangeArrowheads="1"/>
          </p:cNvSpPr>
          <p:nvPr>
            <p:ph type="body" idx="1"/>
          </p:nvPr>
        </p:nvSpPr>
        <p:spPr>
          <a:xfrm>
            <a:off x="990600" y="1524000"/>
            <a:ext cx="7772400" cy="3505200"/>
          </a:xfrm>
        </p:spPr>
        <p:txBody>
          <a:bodyPr/>
          <a:lstStyle/>
          <a:p>
            <a:pPr marL="0" indent="0" eaLnBrk="1" hangingPunct="1">
              <a:buNone/>
            </a:pPr>
            <a:r>
              <a:rPr lang="fr-FR" sz="2400" dirty="0"/>
              <a:t>Les éléments de l’approche actionnelle: </a:t>
            </a:r>
          </a:p>
          <a:p>
            <a:pPr eaLnBrk="1" hangingPunct="1"/>
            <a:r>
              <a:rPr lang="fr-FR" sz="2400" dirty="0"/>
              <a:t>L’usage d’une langue y compris son apprentissage, comprend les actions accomplies par des personnes et individus et acteurs sociaux</a:t>
            </a:r>
          </a:p>
          <a:p>
            <a:pPr eaLnBrk="1" hangingPunct="1"/>
            <a:r>
              <a:rPr lang="fr-FR" sz="2400" dirty="0"/>
              <a:t>Un ensemble de compétences  générales et notamment une compétence à communiquer langagièrement</a:t>
            </a:r>
          </a:p>
          <a:p>
            <a:pPr eaLnBrk="1" hangingPunct="1"/>
            <a:r>
              <a:rPr lang="fr-FR" sz="2400" dirty="0"/>
              <a:t>Des contextes et des conditions varies avec différentes contraintes pour réaliser des activités langagières </a:t>
            </a:r>
          </a:p>
          <a:p>
            <a:pPr eaLnBrk="1" hangingPunct="1"/>
            <a:r>
              <a:rPr lang="fr-FR" sz="2400" dirty="0"/>
              <a:t>Des stratégies langagières pour produire ou comprendre des textes en relation avec des thèmes dans des domaines </a:t>
            </a:r>
            <a:r>
              <a:rPr lang="fr-FR" sz="2400" dirty="0" smtClean="0"/>
              <a:t>spécifiques</a:t>
            </a:r>
            <a:endParaRPr lang="fr-FR" dirty="0"/>
          </a:p>
          <a:p>
            <a:pPr eaLnBrk="1" hangingPunct="1">
              <a:buFont typeface="Wingdings" pitchFamily="2" charset="2"/>
              <a:buNone/>
            </a:pPr>
            <a:endParaRPr lang="en-US" dirty="0"/>
          </a:p>
        </p:txBody>
      </p:sp>
    </p:spTree>
    <p:extLst>
      <p:ext uri="{BB962C8B-B14F-4D97-AF65-F5344CB8AC3E}">
        <p14:creationId xmlns:p14="http://schemas.microsoft.com/office/powerpoint/2010/main" val="116498688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62630" y="838200"/>
            <a:ext cx="8628969" cy="792087"/>
          </a:xfrm>
        </p:spPr>
        <p:txBody>
          <a:bodyPr/>
          <a:lstStyle/>
          <a:p>
            <a:r>
              <a:rPr lang="fr-FR" sz="3200" b="1" dirty="0"/>
              <a:t>Les compétences de l’utilisateur / apprenant</a:t>
            </a:r>
          </a:p>
        </p:txBody>
      </p:sp>
      <p:graphicFrame>
        <p:nvGraphicFramePr>
          <p:cNvPr id="4" name="Espace réservé du contenu 3"/>
          <p:cNvGraphicFramePr>
            <a:graphicFrameLocks noGrp="1"/>
          </p:cNvGraphicFramePr>
          <p:nvPr>
            <p:ph idx="1"/>
            <p:extLst>
              <p:ext uri="{D42A27DB-BD31-4B8C-83A1-F6EECF244321}">
                <p14:modId xmlns:p14="http://schemas.microsoft.com/office/powerpoint/2010/main" val="725783706"/>
              </p:ext>
            </p:extLst>
          </p:nvPr>
        </p:nvGraphicFramePr>
        <p:xfrm>
          <a:off x="395288" y="1773238"/>
          <a:ext cx="8291512" cy="410368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47630862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152400" y="685800"/>
            <a:ext cx="8839200" cy="792087"/>
          </a:xfrm>
        </p:spPr>
        <p:txBody>
          <a:bodyPr/>
          <a:lstStyle/>
          <a:p>
            <a:r>
              <a:rPr lang="fr-FR" sz="3200" b="1" dirty="0"/>
              <a:t>L’utilisation de la langue et l’utilisateur / apprenant</a:t>
            </a:r>
          </a:p>
        </p:txBody>
      </p:sp>
      <p:sp>
        <p:nvSpPr>
          <p:cNvPr id="3" name="Espace réservé du contenu 2"/>
          <p:cNvSpPr>
            <a:spLocks noGrp="1"/>
          </p:cNvSpPr>
          <p:nvPr>
            <p:ph idx="1"/>
          </p:nvPr>
        </p:nvSpPr>
        <p:spPr/>
        <p:txBody>
          <a:bodyPr/>
          <a:lstStyle/>
          <a:p>
            <a:pPr marL="0" indent="0">
              <a:buNone/>
            </a:pPr>
            <a:r>
              <a:rPr lang="fr-FR" sz="2800" dirty="0"/>
              <a:t>Contexte	Thèmes 	Tâches	Activités</a:t>
            </a:r>
          </a:p>
          <a:p>
            <a:pPr marL="0" indent="0">
              <a:buNone/>
            </a:pPr>
            <a:r>
              <a:rPr lang="fr-FR" sz="2800" dirty="0"/>
              <a:t>				et finalités	et stratégies</a:t>
            </a:r>
          </a:p>
          <a:p>
            <a:pPr marL="0" indent="0">
              <a:buNone/>
            </a:pPr>
            <a:endParaRPr lang="fr-FR" sz="2800" dirty="0"/>
          </a:p>
          <a:p>
            <a:pPr marL="0" indent="0">
              <a:buNone/>
            </a:pPr>
            <a:r>
              <a:rPr lang="fr-FR" sz="2800" dirty="0"/>
              <a:t>Production		Réception		Interaction</a:t>
            </a:r>
          </a:p>
          <a:p>
            <a:pPr marL="0" indent="0">
              <a:buNone/>
            </a:pPr>
            <a:endParaRPr lang="fr-FR" sz="2800" dirty="0"/>
          </a:p>
          <a:p>
            <a:pPr marL="0" indent="0">
              <a:buNone/>
            </a:pPr>
            <a:r>
              <a:rPr lang="fr-FR" sz="2800" dirty="0"/>
              <a:t>Interaction écrite		En face à face	Stratégies</a:t>
            </a:r>
          </a:p>
          <a:p>
            <a:pPr marL="0" indent="0">
              <a:buNone/>
            </a:pPr>
            <a:endParaRPr lang="fr-FR" sz="2800" dirty="0"/>
          </a:p>
          <a:p>
            <a:pPr marL="0" indent="0">
              <a:buNone/>
            </a:pPr>
            <a:r>
              <a:rPr lang="fr-FR" sz="2800" dirty="0"/>
              <a:t>			Echelles de descripteurs</a:t>
            </a:r>
          </a:p>
        </p:txBody>
      </p:sp>
    </p:spTree>
    <p:extLst>
      <p:ext uri="{BB962C8B-B14F-4D97-AF65-F5344CB8AC3E}">
        <p14:creationId xmlns:p14="http://schemas.microsoft.com/office/powerpoint/2010/main" val="290997633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52400" y="609600"/>
            <a:ext cx="8915400" cy="792087"/>
          </a:xfrm>
        </p:spPr>
        <p:txBody>
          <a:bodyPr/>
          <a:lstStyle/>
          <a:p>
            <a:r>
              <a:rPr lang="fr-FR" sz="3200" b="1" dirty="0"/>
              <a:t>L’utilisation de la langue et l’utilisateur / apprenant</a:t>
            </a:r>
            <a:endParaRPr lang="en-GB" sz="3200" dirty="0"/>
          </a:p>
        </p:txBody>
      </p:sp>
      <p:sp>
        <p:nvSpPr>
          <p:cNvPr id="6" name="Afgeronde rechthoek 5"/>
          <p:cNvSpPr/>
          <p:nvPr/>
        </p:nvSpPr>
        <p:spPr>
          <a:xfrm>
            <a:off x="990600" y="1438271"/>
            <a:ext cx="1447800" cy="876298"/>
          </a:xfrm>
          <a:prstGeom prst="roundRect">
            <a:avLst/>
          </a:prstGeom>
          <a:solidFill>
            <a:schemeClr val="accent1">
              <a:alpha val="36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b="1" dirty="0" err="1" smtClean="0"/>
              <a:t>Contexte</a:t>
            </a:r>
            <a:endParaRPr lang="en-GB" b="1" dirty="0"/>
          </a:p>
        </p:txBody>
      </p:sp>
      <p:sp>
        <p:nvSpPr>
          <p:cNvPr id="9" name="Tijdelijke aanduiding voor inhoud 8"/>
          <p:cNvSpPr>
            <a:spLocks noGrp="1"/>
          </p:cNvSpPr>
          <p:nvPr>
            <p:ph idx="1"/>
          </p:nvPr>
        </p:nvSpPr>
        <p:spPr>
          <a:xfrm>
            <a:off x="388268" y="1752600"/>
            <a:ext cx="8291264" cy="4104457"/>
          </a:xfrm>
        </p:spPr>
        <p:txBody>
          <a:bodyPr/>
          <a:lstStyle/>
          <a:p>
            <a:endParaRPr lang="en-GB" dirty="0"/>
          </a:p>
          <a:p>
            <a:endParaRPr lang="en-GB" dirty="0"/>
          </a:p>
        </p:txBody>
      </p:sp>
      <p:sp>
        <p:nvSpPr>
          <p:cNvPr id="10" name="Afgeronde rechthoek 9"/>
          <p:cNvSpPr/>
          <p:nvPr/>
        </p:nvSpPr>
        <p:spPr>
          <a:xfrm>
            <a:off x="2895600" y="1428744"/>
            <a:ext cx="1485900" cy="885825"/>
          </a:xfrm>
          <a:prstGeom prst="roundRect">
            <a:avLst/>
          </a:prstGeom>
          <a:solidFill>
            <a:schemeClr val="accent1">
              <a:alpha val="36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b="1" dirty="0" err="1" smtClean="0"/>
              <a:t>Thèmes</a:t>
            </a:r>
            <a:endParaRPr lang="en-GB" b="1" dirty="0"/>
          </a:p>
        </p:txBody>
      </p:sp>
      <p:sp>
        <p:nvSpPr>
          <p:cNvPr id="11" name="Afgeronde rechthoek 10"/>
          <p:cNvSpPr/>
          <p:nvPr/>
        </p:nvSpPr>
        <p:spPr>
          <a:xfrm>
            <a:off x="4800600" y="1443034"/>
            <a:ext cx="1447800" cy="885824"/>
          </a:xfrm>
          <a:prstGeom prst="roundRect">
            <a:avLst/>
          </a:prstGeom>
          <a:solidFill>
            <a:schemeClr val="accent1">
              <a:alpha val="34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b="1" dirty="0" err="1" smtClean="0"/>
              <a:t>Tâches</a:t>
            </a:r>
            <a:r>
              <a:rPr lang="nl-NL" b="1" dirty="0" smtClean="0"/>
              <a:t> et </a:t>
            </a:r>
            <a:r>
              <a:rPr lang="nl-NL" b="1" dirty="0" err="1" smtClean="0"/>
              <a:t>finalités</a:t>
            </a:r>
            <a:endParaRPr lang="en-GB" b="1" dirty="0"/>
          </a:p>
        </p:txBody>
      </p:sp>
      <p:sp>
        <p:nvSpPr>
          <p:cNvPr id="12" name="Afgeronde rechthoek 11"/>
          <p:cNvSpPr/>
          <p:nvPr/>
        </p:nvSpPr>
        <p:spPr>
          <a:xfrm>
            <a:off x="6662737" y="1443034"/>
            <a:ext cx="1752600" cy="885824"/>
          </a:xfrm>
          <a:prstGeom prst="roundRect">
            <a:avLst/>
          </a:prstGeom>
          <a:solidFill>
            <a:schemeClr val="accent1">
              <a:alpha val="36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FR" dirty="0" smtClean="0"/>
          </a:p>
          <a:p>
            <a:pPr algn="ctr"/>
            <a:r>
              <a:rPr lang="fr-FR" b="1" dirty="0" smtClean="0"/>
              <a:t>Activités et stratégies</a:t>
            </a:r>
            <a:endParaRPr lang="fr-FR" b="1" dirty="0"/>
          </a:p>
          <a:p>
            <a:pPr algn="ctr"/>
            <a:endParaRPr lang="en-GB" dirty="0"/>
          </a:p>
        </p:txBody>
      </p:sp>
      <p:cxnSp>
        <p:nvCxnSpPr>
          <p:cNvPr id="16" name="Rechte verbindingslijn 15"/>
          <p:cNvCxnSpPr/>
          <p:nvPr/>
        </p:nvCxnSpPr>
        <p:spPr>
          <a:xfrm flipH="1">
            <a:off x="2362202" y="2562225"/>
            <a:ext cx="5210173" cy="0"/>
          </a:xfrm>
          <a:prstGeom prst="line">
            <a:avLst/>
          </a:prstGeom>
          <a:ln w="25400"/>
        </p:spPr>
        <p:style>
          <a:lnRef idx="1">
            <a:schemeClr val="accent1"/>
          </a:lnRef>
          <a:fillRef idx="0">
            <a:schemeClr val="accent1"/>
          </a:fillRef>
          <a:effectRef idx="0">
            <a:schemeClr val="accent1"/>
          </a:effectRef>
          <a:fontRef idx="minor">
            <a:schemeClr val="tx1"/>
          </a:fontRef>
        </p:style>
      </p:cxnSp>
      <p:sp>
        <p:nvSpPr>
          <p:cNvPr id="19" name="Afgeronde rechthoek 18"/>
          <p:cNvSpPr/>
          <p:nvPr/>
        </p:nvSpPr>
        <p:spPr>
          <a:xfrm>
            <a:off x="1371601" y="2743200"/>
            <a:ext cx="1981200" cy="914400"/>
          </a:xfrm>
          <a:prstGeom prst="roundRect">
            <a:avLst/>
          </a:prstGeom>
          <a:solidFill>
            <a:schemeClr val="accent1">
              <a:alpha val="3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b="1" dirty="0" err="1" smtClean="0"/>
              <a:t>Production</a:t>
            </a:r>
            <a:endParaRPr lang="en-GB" b="1" dirty="0"/>
          </a:p>
        </p:txBody>
      </p:sp>
      <p:sp>
        <p:nvSpPr>
          <p:cNvPr id="22" name="Afgeronde rechthoek 21"/>
          <p:cNvSpPr/>
          <p:nvPr/>
        </p:nvSpPr>
        <p:spPr>
          <a:xfrm>
            <a:off x="3657600" y="2747962"/>
            <a:ext cx="1905000" cy="914400"/>
          </a:xfrm>
          <a:prstGeom prst="roundRect">
            <a:avLst/>
          </a:prstGeom>
          <a:solidFill>
            <a:schemeClr val="accent1">
              <a:alpha val="36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b="1" dirty="0" err="1" smtClean="0"/>
              <a:t>Réception</a:t>
            </a:r>
            <a:endParaRPr lang="en-GB" b="1" dirty="0"/>
          </a:p>
        </p:txBody>
      </p:sp>
      <p:sp>
        <p:nvSpPr>
          <p:cNvPr id="25" name="Afgeronde rechthoek 24"/>
          <p:cNvSpPr/>
          <p:nvPr/>
        </p:nvSpPr>
        <p:spPr>
          <a:xfrm>
            <a:off x="5857875" y="2743200"/>
            <a:ext cx="1914525" cy="895350"/>
          </a:xfrm>
          <a:prstGeom prst="roundRect">
            <a:avLst/>
          </a:prstGeom>
          <a:solidFill>
            <a:schemeClr val="accent1">
              <a:alpha val="3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b="1" dirty="0" err="1" smtClean="0"/>
              <a:t>Interaction</a:t>
            </a:r>
            <a:endParaRPr lang="en-GB" b="1" dirty="0"/>
          </a:p>
        </p:txBody>
      </p:sp>
      <p:sp>
        <p:nvSpPr>
          <p:cNvPr id="26" name="Afgeronde rechthoek 25"/>
          <p:cNvSpPr/>
          <p:nvPr/>
        </p:nvSpPr>
        <p:spPr>
          <a:xfrm>
            <a:off x="1371602" y="4112418"/>
            <a:ext cx="1981200" cy="533400"/>
          </a:xfrm>
          <a:prstGeom prst="roundRect">
            <a:avLst/>
          </a:prstGeom>
          <a:solidFill>
            <a:schemeClr val="accent1">
              <a:alpha val="36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b="1" dirty="0" err="1" smtClean="0"/>
              <a:t>Interaction</a:t>
            </a:r>
            <a:r>
              <a:rPr lang="nl-NL" b="1" dirty="0" smtClean="0"/>
              <a:t> </a:t>
            </a:r>
            <a:r>
              <a:rPr lang="fr-FR" b="1" dirty="0" smtClean="0"/>
              <a:t>écrite</a:t>
            </a:r>
            <a:endParaRPr lang="en-GB" b="1" dirty="0"/>
          </a:p>
        </p:txBody>
      </p:sp>
      <p:sp>
        <p:nvSpPr>
          <p:cNvPr id="27" name="Afgeronde rechthoek 26"/>
          <p:cNvSpPr/>
          <p:nvPr/>
        </p:nvSpPr>
        <p:spPr>
          <a:xfrm>
            <a:off x="3733800" y="4112419"/>
            <a:ext cx="1828800" cy="533400"/>
          </a:xfrm>
          <a:prstGeom prst="roundRect">
            <a:avLst/>
          </a:prstGeom>
          <a:solidFill>
            <a:schemeClr val="accent1">
              <a:alpha val="36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b="1" dirty="0" err="1"/>
              <a:t>Interaction</a:t>
            </a:r>
            <a:r>
              <a:rPr lang="nl-NL" b="1" dirty="0"/>
              <a:t> </a:t>
            </a:r>
            <a:r>
              <a:rPr lang="nl-NL" b="1" dirty="0" smtClean="0"/>
              <a:t>e</a:t>
            </a:r>
            <a:r>
              <a:rPr lang="fr-FR" b="1" dirty="0" smtClean="0"/>
              <a:t>n </a:t>
            </a:r>
            <a:r>
              <a:rPr lang="fr-FR" b="1" dirty="0"/>
              <a:t>face à face </a:t>
            </a:r>
            <a:endParaRPr lang="en-GB" b="1" dirty="0"/>
          </a:p>
        </p:txBody>
      </p:sp>
      <p:sp>
        <p:nvSpPr>
          <p:cNvPr id="28" name="Afgeronde rechthoek 27"/>
          <p:cNvSpPr/>
          <p:nvPr/>
        </p:nvSpPr>
        <p:spPr>
          <a:xfrm>
            <a:off x="5857875" y="4112418"/>
            <a:ext cx="1714500" cy="533400"/>
          </a:xfrm>
          <a:prstGeom prst="roundRect">
            <a:avLst/>
          </a:prstGeom>
          <a:solidFill>
            <a:schemeClr val="accent1">
              <a:alpha val="36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indent="0" algn="ctr">
              <a:buNone/>
            </a:pPr>
            <a:r>
              <a:rPr lang="fr-FR" b="1" dirty="0" smtClean="0"/>
              <a:t>Stratégies</a:t>
            </a:r>
          </a:p>
          <a:p>
            <a:pPr marL="0" indent="0" algn="ctr">
              <a:buNone/>
            </a:pPr>
            <a:r>
              <a:rPr lang="fr-FR" b="1" dirty="0" smtClean="0"/>
              <a:t>d’</a:t>
            </a:r>
            <a:r>
              <a:rPr lang="nl-NL" b="1" dirty="0" err="1" smtClean="0"/>
              <a:t>interaction</a:t>
            </a:r>
            <a:endParaRPr lang="fr-FR" b="1" dirty="0"/>
          </a:p>
        </p:txBody>
      </p:sp>
      <p:cxnSp>
        <p:nvCxnSpPr>
          <p:cNvPr id="35" name="Rechte verbindingslijn met pijl 34"/>
          <p:cNvCxnSpPr/>
          <p:nvPr/>
        </p:nvCxnSpPr>
        <p:spPr>
          <a:xfrm>
            <a:off x="6619875" y="2552700"/>
            <a:ext cx="0" cy="195262"/>
          </a:xfrm>
          <a:prstGeom prst="straightConnector1">
            <a:avLst/>
          </a:prstGeom>
          <a:ln w="25400">
            <a:tailEnd type="arrow"/>
          </a:ln>
        </p:spPr>
        <p:style>
          <a:lnRef idx="1">
            <a:schemeClr val="accent1"/>
          </a:lnRef>
          <a:fillRef idx="0">
            <a:schemeClr val="accent1"/>
          </a:fillRef>
          <a:effectRef idx="0">
            <a:schemeClr val="accent1"/>
          </a:effectRef>
          <a:fontRef idx="minor">
            <a:schemeClr val="tx1"/>
          </a:fontRef>
        </p:style>
      </p:cxnSp>
      <p:cxnSp>
        <p:nvCxnSpPr>
          <p:cNvPr id="47" name="Rechte verbindingslijn 46"/>
          <p:cNvCxnSpPr/>
          <p:nvPr/>
        </p:nvCxnSpPr>
        <p:spPr>
          <a:xfrm>
            <a:off x="7572375" y="2352672"/>
            <a:ext cx="0" cy="200028"/>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51" name="Rechte verbindingslijn met pijl 50"/>
          <p:cNvCxnSpPr>
            <a:endCxn id="19" idx="0"/>
          </p:cNvCxnSpPr>
          <p:nvPr/>
        </p:nvCxnSpPr>
        <p:spPr>
          <a:xfrm>
            <a:off x="2362201" y="2552700"/>
            <a:ext cx="0" cy="190500"/>
          </a:xfrm>
          <a:prstGeom prst="straightConnector1">
            <a:avLst/>
          </a:prstGeom>
          <a:ln w="25400">
            <a:tailEnd type="arrow"/>
          </a:ln>
        </p:spPr>
        <p:style>
          <a:lnRef idx="1">
            <a:schemeClr val="accent1"/>
          </a:lnRef>
          <a:fillRef idx="0">
            <a:schemeClr val="accent1"/>
          </a:fillRef>
          <a:effectRef idx="0">
            <a:schemeClr val="accent1"/>
          </a:effectRef>
          <a:fontRef idx="minor">
            <a:schemeClr val="tx1"/>
          </a:fontRef>
        </p:style>
      </p:cxnSp>
      <p:cxnSp>
        <p:nvCxnSpPr>
          <p:cNvPr id="53" name="Rechte verbindingslijn met pijl 52"/>
          <p:cNvCxnSpPr>
            <a:endCxn id="22" idx="0"/>
          </p:cNvCxnSpPr>
          <p:nvPr/>
        </p:nvCxnSpPr>
        <p:spPr>
          <a:xfrm>
            <a:off x="4610100" y="2562225"/>
            <a:ext cx="0" cy="185737"/>
          </a:xfrm>
          <a:prstGeom prst="straightConnector1">
            <a:avLst/>
          </a:prstGeom>
          <a:ln w="25400">
            <a:tailEnd type="arrow"/>
          </a:ln>
        </p:spPr>
        <p:style>
          <a:lnRef idx="1">
            <a:schemeClr val="accent1"/>
          </a:lnRef>
          <a:fillRef idx="0">
            <a:schemeClr val="accent1"/>
          </a:fillRef>
          <a:effectRef idx="0">
            <a:schemeClr val="accent1"/>
          </a:effectRef>
          <a:fontRef idx="minor">
            <a:schemeClr val="tx1"/>
          </a:fontRef>
        </p:style>
      </p:cxnSp>
      <p:cxnSp>
        <p:nvCxnSpPr>
          <p:cNvPr id="58" name="Rechte verbindingslijn 57"/>
          <p:cNvCxnSpPr/>
          <p:nvPr/>
        </p:nvCxnSpPr>
        <p:spPr>
          <a:xfrm flipH="1">
            <a:off x="2257424" y="3886200"/>
            <a:ext cx="4467227" cy="0"/>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59" name="Rechte verbindingslijn 58"/>
          <p:cNvCxnSpPr/>
          <p:nvPr/>
        </p:nvCxnSpPr>
        <p:spPr>
          <a:xfrm flipH="1">
            <a:off x="2257424" y="5029200"/>
            <a:ext cx="4467227" cy="0"/>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60" name="Rechte verbindingslijn met pijl 59"/>
          <p:cNvCxnSpPr/>
          <p:nvPr/>
        </p:nvCxnSpPr>
        <p:spPr>
          <a:xfrm>
            <a:off x="2257424" y="3887390"/>
            <a:ext cx="0" cy="225028"/>
          </a:xfrm>
          <a:prstGeom prst="straightConnector1">
            <a:avLst/>
          </a:prstGeom>
          <a:ln w="25400">
            <a:tailEnd type="arrow"/>
          </a:ln>
        </p:spPr>
        <p:style>
          <a:lnRef idx="1">
            <a:schemeClr val="accent1"/>
          </a:lnRef>
          <a:fillRef idx="0">
            <a:schemeClr val="accent1"/>
          </a:fillRef>
          <a:effectRef idx="0">
            <a:schemeClr val="accent1"/>
          </a:effectRef>
          <a:fontRef idx="minor">
            <a:schemeClr val="tx1"/>
          </a:fontRef>
        </p:style>
      </p:cxnSp>
      <p:cxnSp>
        <p:nvCxnSpPr>
          <p:cNvPr id="61" name="Rechte verbindingslijn met pijl 60"/>
          <p:cNvCxnSpPr>
            <a:endCxn id="27" idx="0"/>
          </p:cNvCxnSpPr>
          <p:nvPr/>
        </p:nvCxnSpPr>
        <p:spPr>
          <a:xfrm flipH="1">
            <a:off x="4648200" y="3886200"/>
            <a:ext cx="1" cy="226219"/>
          </a:xfrm>
          <a:prstGeom prst="straightConnector1">
            <a:avLst/>
          </a:prstGeom>
          <a:ln w="25400">
            <a:tailEnd type="arrow"/>
          </a:ln>
        </p:spPr>
        <p:style>
          <a:lnRef idx="1">
            <a:schemeClr val="accent1"/>
          </a:lnRef>
          <a:fillRef idx="0">
            <a:schemeClr val="accent1"/>
          </a:fillRef>
          <a:effectRef idx="0">
            <a:schemeClr val="accent1"/>
          </a:effectRef>
          <a:fontRef idx="minor">
            <a:schemeClr val="tx1"/>
          </a:fontRef>
        </p:style>
      </p:cxnSp>
      <p:cxnSp>
        <p:nvCxnSpPr>
          <p:cNvPr id="62" name="Rechte verbindingslijn met pijl 61"/>
          <p:cNvCxnSpPr/>
          <p:nvPr/>
        </p:nvCxnSpPr>
        <p:spPr>
          <a:xfrm>
            <a:off x="6724651" y="3662362"/>
            <a:ext cx="0" cy="450056"/>
          </a:xfrm>
          <a:prstGeom prst="straightConnector1">
            <a:avLst/>
          </a:prstGeom>
          <a:ln w="25400">
            <a:tailEnd type="arrow"/>
          </a:ln>
        </p:spPr>
        <p:style>
          <a:lnRef idx="1">
            <a:schemeClr val="accent1"/>
          </a:lnRef>
          <a:fillRef idx="0">
            <a:schemeClr val="accent1"/>
          </a:fillRef>
          <a:effectRef idx="0">
            <a:schemeClr val="accent1"/>
          </a:effectRef>
          <a:fontRef idx="minor">
            <a:schemeClr val="tx1"/>
          </a:fontRef>
        </p:style>
      </p:cxnSp>
      <p:cxnSp>
        <p:nvCxnSpPr>
          <p:cNvPr id="74" name="Rechte verbindingslijn 73"/>
          <p:cNvCxnSpPr/>
          <p:nvPr/>
        </p:nvCxnSpPr>
        <p:spPr>
          <a:xfrm>
            <a:off x="2257424" y="4645819"/>
            <a:ext cx="0" cy="383381"/>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79" name="Rechte verbindingslijn 78"/>
          <p:cNvCxnSpPr>
            <a:stCxn id="27" idx="2"/>
          </p:cNvCxnSpPr>
          <p:nvPr/>
        </p:nvCxnSpPr>
        <p:spPr>
          <a:xfrm>
            <a:off x="4648200" y="4645819"/>
            <a:ext cx="19049" cy="383381"/>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80" name="Rechte verbindingslijn 79"/>
          <p:cNvCxnSpPr>
            <a:stCxn id="28" idx="2"/>
          </p:cNvCxnSpPr>
          <p:nvPr/>
        </p:nvCxnSpPr>
        <p:spPr>
          <a:xfrm>
            <a:off x="6715125" y="4645818"/>
            <a:ext cx="9526" cy="383382"/>
          </a:xfrm>
          <a:prstGeom prst="line">
            <a:avLst/>
          </a:prstGeom>
          <a:ln w="25400"/>
        </p:spPr>
        <p:style>
          <a:lnRef idx="1">
            <a:schemeClr val="accent1"/>
          </a:lnRef>
          <a:fillRef idx="0">
            <a:schemeClr val="accent1"/>
          </a:fillRef>
          <a:effectRef idx="0">
            <a:schemeClr val="accent1"/>
          </a:effectRef>
          <a:fontRef idx="minor">
            <a:schemeClr val="tx1"/>
          </a:fontRef>
        </p:style>
      </p:cxnSp>
      <p:cxnSp>
        <p:nvCxnSpPr>
          <p:cNvPr id="85" name="Rechte verbindingslijn met pijl 84"/>
          <p:cNvCxnSpPr/>
          <p:nvPr/>
        </p:nvCxnSpPr>
        <p:spPr>
          <a:xfrm>
            <a:off x="4667249" y="5029200"/>
            <a:ext cx="0" cy="381000"/>
          </a:xfrm>
          <a:prstGeom prst="straightConnector1">
            <a:avLst/>
          </a:prstGeom>
          <a:ln w="25400">
            <a:tailEnd type="arrow"/>
          </a:ln>
        </p:spPr>
        <p:style>
          <a:lnRef idx="1">
            <a:schemeClr val="accent1"/>
          </a:lnRef>
          <a:fillRef idx="0">
            <a:schemeClr val="accent1"/>
          </a:fillRef>
          <a:effectRef idx="0">
            <a:schemeClr val="accent1"/>
          </a:effectRef>
          <a:fontRef idx="minor">
            <a:schemeClr val="tx1"/>
          </a:fontRef>
        </p:style>
      </p:cxnSp>
      <p:sp>
        <p:nvSpPr>
          <p:cNvPr id="88" name="Afgeronde rechthoek 87"/>
          <p:cNvSpPr/>
          <p:nvPr/>
        </p:nvSpPr>
        <p:spPr>
          <a:xfrm>
            <a:off x="2133600" y="5410200"/>
            <a:ext cx="4800600" cy="609600"/>
          </a:xfrm>
          <a:prstGeom prst="roundRect">
            <a:avLst/>
          </a:prstGeom>
          <a:solidFill>
            <a:schemeClr val="accent1">
              <a:alpha val="3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fr-FR" b="1" dirty="0"/>
              <a:t>Echelles de descripteurs</a:t>
            </a:r>
            <a:endParaRPr lang="en-GB" b="1" dirty="0"/>
          </a:p>
        </p:txBody>
      </p:sp>
    </p:spTree>
    <p:extLst>
      <p:ext uri="{BB962C8B-B14F-4D97-AF65-F5344CB8AC3E}">
        <p14:creationId xmlns:p14="http://schemas.microsoft.com/office/powerpoint/2010/main" val="275986850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Rot="1" noChangeArrowheads="1"/>
          </p:cNvSpPr>
          <p:nvPr>
            <p:ph type="title"/>
          </p:nvPr>
        </p:nvSpPr>
        <p:spPr>
          <a:xfrm>
            <a:off x="762000" y="533400"/>
            <a:ext cx="7010400" cy="1143000"/>
          </a:xfrm>
        </p:spPr>
        <p:txBody>
          <a:bodyPr/>
          <a:lstStyle/>
          <a:p>
            <a:pPr eaLnBrk="1" hangingPunct="1"/>
            <a:r>
              <a:rPr lang="nl-NL" sz="3200" b="1" dirty="0" err="1"/>
              <a:t>Qu’est-ce</a:t>
            </a:r>
            <a:r>
              <a:rPr lang="nl-NL" sz="3200" b="1" dirty="0"/>
              <a:t> que la </a:t>
            </a:r>
            <a:r>
              <a:rPr lang="nl-NL" sz="3200" b="1" dirty="0" err="1"/>
              <a:t>validité</a:t>
            </a:r>
            <a:r>
              <a:rPr lang="nl-NL" sz="3200" b="1" dirty="0"/>
              <a:t>? </a:t>
            </a:r>
            <a:endParaRPr lang="en-US" sz="4000" b="1" dirty="0"/>
          </a:p>
        </p:txBody>
      </p:sp>
      <p:sp>
        <p:nvSpPr>
          <p:cNvPr id="4099" name="Rectangle 3"/>
          <p:cNvSpPr>
            <a:spLocks noGrp="1" noChangeArrowheads="1"/>
          </p:cNvSpPr>
          <p:nvPr>
            <p:ph type="body" idx="1"/>
          </p:nvPr>
        </p:nvSpPr>
        <p:spPr>
          <a:xfrm>
            <a:off x="914400" y="1676400"/>
            <a:ext cx="7772400" cy="3505200"/>
          </a:xfrm>
        </p:spPr>
        <p:txBody>
          <a:bodyPr/>
          <a:lstStyle/>
          <a:p>
            <a:pPr eaLnBrk="1" hangingPunct="1"/>
            <a:r>
              <a:rPr lang="fr-FR" sz="2400" dirty="0"/>
              <a:t>Un test est valide s’il mesure ce qu’il a l’intention de mesurer.</a:t>
            </a:r>
          </a:p>
          <a:p>
            <a:pPr eaLnBrk="1" hangingPunct="1"/>
            <a:r>
              <a:rPr lang="fr-FR" sz="2400" dirty="0"/>
              <a:t>Cette définition a été élargie ces dernières années afin d’inclure la façon dont les tests sont utilises ainsi la validité se rapporte au “degré de preuves et de théorie sous-tendant l’interprétation des scores entrainée par les utilisations données des tests “(AERA, APA, NCME 1999). </a:t>
            </a:r>
          </a:p>
          <a:p>
            <a:pPr eaLnBrk="1" hangingPunct="1"/>
            <a:r>
              <a:rPr lang="fr-FR" sz="2400" dirty="0"/>
              <a:t>Cette définition élargie met l’accent sur l’impact social des tests : c’est l’interprétation de la signification des résultats au test par le candidat qui le rend valide ou invalide.</a:t>
            </a:r>
          </a:p>
          <a:p>
            <a:pPr eaLnBrk="1" hangingPunct="1">
              <a:buFont typeface="Wingdings" pitchFamily="2" charset="2"/>
              <a:buNone/>
            </a:pPr>
            <a:endParaRPr lang="en-US" dirty="0"/>
          </a:p>
        </p:txBody>
      </p:sp>
    </p:spTree>
    <p:extLst>
      <p:ext uri="{BB962C8B-B14F-4D97-AF65-F5344CB8AC3E}">
        <p14:creationId xmlns:p14="http://schemas.microsoft.com/office/powerpoint/2010/main" val="1189617558"/>
      </p:ext>
    </p:extLst>
  </p:cSld>
  <p:clrMapOvr>
    <a:masterClrMapping/>
  </p:clrMapOvr>
  <p:timing>
    <p:tnLst>
      <p:par>
        <p:cTn id="1" dur="indefinite" restart="never" nodeType="tmRoot"/>
      </p:par>
    </p:tnLst>
  </p:timing>
</p:sld>
</file>

<file path=ppt/theme/theme1.xml><?xml version="1.0" encoding="utf-8"?>
<a:theme xmlns:a="http://schemas.openxmlformats.org/drawingml/2006/main" name="PPT-template-relang">
  <a:themeElements>
    <a:clrScheme name="chris">
      <a:dk1>
        <a:sysClr val="windowText" lastClr="000000"/>
      </a:dk1>
      <a:lt1>
        <a:sysClr val="window" lastClr="FFFFFF"/>
      </a:lt1>
      <a:dk2>
        <a:srgbClr val="92D050"/>
      </a:dk2>
      <a:lt2>
        <a:srgbClr val="F4E7ED"/>
      </a:lt2>
      <a:accent1>
        <a:srgbClr val="E36305"/>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PPT-template-relang</Template>
  <TotalTime>300</TotalTime>
  <Words>922</Words>
  <Application>Microsoft Office PowerPoint</Application>
  <PresentationFormat>Diavoorstelling (4:3)</PresentationFormat>
  <Paragraphs>95</Paragraphs>
  <Slides>14</Slides>
  <Notes>11</Notes>
  <HiddenSlides>0</HiddenSlides>
  <MMClips>0</MMClips>
  <ScaleCrop>false</ScaleCrop>
  <HeadingPairs>
    <vt:vector size="4" baseType="variant">
      <vt:variant>
        <vt:lpstr>Thema</vt:lpstr>
      </vt:variant>
      <vt:variant>
        <vt:i4>1</vt:i4>
      </vt:variant>
      <vt:variant>
        <vt:lpstr>Diatitels</vt:lpstr>
      </vt:variant>
      <vt:variant>
        <vt:i4>14</vt:i4>
      </vt:variant>
    </vt:vector>
  </HeadingPairs>
  <TitlesOfParts>
    <vt:vector size="15" baseType="lpstr">
      <vt:lpstr>PPT-template-relang</vt:lpstr>
      <vt:lpstr> </vt:lpstr>
      <vt:lpstr>Membres de l’équipe RELANG  </vt:lpstr>
      <vt:lpstr> Documentation de base </vt:lpstr>
      <vt:lpstr>Relier les procédures dans le Manuel</vt:lpstr>
      <vt:lpstr>Modèle d’utilisation de la langue du CECR</vt:lpstr>
      <vt:lpstr>Les compétences de l’utilisateur / apprenant</vt:lpstr>
      <vt:lpstr>L’utilisation de la langue et l’utilisateur / apprenant</vt:lpstr>
      <vt:lpstr>L’utilisation de la langue et l’utilisateur / apprenant</vt:lpstr>
      <vt:lpstr>Qu’est-ce que la validité? </vt:lpstr>
      <vt:lpstr>La validité et le CECR</vt:lpstr>
      <vt:lpstr>Qu’est-ce que la fiabilité?</vt:lpstr>
      <vt:lpstr>La fiabilité en pratique</vt:lpstr>
      <vt:lpstr>Equité</vt:lpstr>
      <vt:lpstr>Ethique</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Niamh Martin</dc:creator>
  <cp:lastModifiedBy>Jose</cp:lastModifiedBy>
  <cp:revision>54</cp:revision>
  <cp:lastPrinted>2012-09-20T10:53:19Z</cp:lastPrinted>
  <dcterms:created xsi:type="dcterms:W3CDTF">2013-09-12T14:01:04Z</dcterms:created>
  <dcterms:modified xsi:type="dcterms:W3CDTF">2016-03-29T11:40:59Z</dcterms:modified>
</cp:coreProperties>
</file>

<file path=docProps/thumbnail.jpeg>
</file>