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9"/>
  </p:notesMasterIdLst>
  <p:handoutMasterIdLst>
    <p:handoutMasterId r:id="rId10"/>
  </p:handoutMasterIdLst>
  <p:sldIdLst>
    <p:sldId id="282" r:id="rId2"/>
    <p:sldId id="283" r:id="rId3"/>
    <p:sldId id="284" r:id="rId4"/>
    <p:sldId id="285" r:id="rId5"/>
    <p:sldId id="289" r:id="rId6"/>
    <p:sldId id="286" r:id="rId7"/>
    <p:sldId id="288" r:id="rId8"/>
  </p:sldIdLst>
  <p:sldSz cx="9144000" cy="6858000" type="screen4x3"/>
  <p:notesSz cx="6797675" cy="9931400"/>
  <p:defaultTextStyle>
    <a:defPPr>
      <a:defRPr lang="en-GB"/>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57" autoAdjust="0"/>
    <p:restoredTop sz="94563" autoAdjust="0"/>
  </p:normalViewPr>
  <p:slideViewPr>
    <p:cSldViewPr>
      <p:cViewPr>
        <p:scale>
          <a:sx n="90" d="100"/>
          <a:sy n="90" d="100"/>
        </p:scale>
        <p:origin x="-1219" y="-34"/>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notesMaster" Target="notesMasters/notes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45659" cy="496570"/>
          </a:xfrm>
          <a:prstGeom prst="rect">
            <a:avLst/>
          </a:prstGeom>
        </p:spPr>
        <p:txBody>
          <a:bodyPr vert="horz" lIns="91440" tIns="45720" rIns="91440" bIns="45720" rtlCol="0"/>
          <a:lstStyle>
            <a:lvl1pPr algn="l">
              <a:defRPr sz="1200"/>
            </a:lvl1pPr>
          </a:lstStyle>
          <a:p>
            <a:endParaRPr lang="en-GB"/>
          </a:p>
        </p:txBody>
      </p:sp>
      <p:sp>
        <p:nvSpPr>
          <p:cNvPr id="3" name="Tijdelijke aanduiding voor datum 2"/>
          <p:cNvSpPr>
            <a:spLocks noGrp="1"/>
          </p:cNvSpPr>
          <p:nvPr>
            <p:ph type="dt" sz="quarter" idx="1"/>
          </p:nvPr>
        </p:nvSpPr>
        <p:spPr>
          <a:xfrm>
            <a:off x="3850443" y="0"/>
            <a:ext cx="2945659" cy="496570"/>
          </a:xfrm>
          <a:prstGeom prst="rect">
            <a:avLst/>
          </a:prstGeom>
        </p:spPr>
        <p:txBody>
          <a:bodyPr vert="horz" lIns="91440" tIns="45720" rIns="91440" bIns="45720" rtlCol="0"/>
          <a:lstStyle>
            <a:lvl1pPr algn="r">
              <a:defRPr sz="1200"/>
            </a:lvl1pPr>
          </a:lstStyle>
          <a:p>
            <a:fld id="{463C185F-3B3D-4BC8-9A2A-C79CDAAA9113}" type="datetimeFigureOut">
              <a:rPr lang="en-GB" smtClean="0"/>
              <a:pPr/>
              <a:t>01/04/2016</a:t>
            </a:fld>
            <a:endParaRPr lang="en-GB"/>
          </a:p>
        </p:txBody>
      </p:sp>
      <p:sp>
        <p:nvSpPr>
          <p:cNvPr id="4" name="Tijdelijke aanduiding voor voettekst 3"/>
          <p:cNvSpPr>
            <a:spLocks noGrp="1"/>
          </p:cNvSpPr>
          <p:nvPr>
            <p:ph type="ftr" sz="quarter" idx="2"/>
          </p:nvPr>
        </p:nvSpPr>
        <p:spPr>
          <a:xfrm>
            <a:off x="0" y="9433106"/>
            <a:ext cx="2945659" cy="496570"/>
          </a:xfrm>
          <a:prstGeom prst="rect">
            <a:avLst/>
          </a:prstGeom>
        </p:spPr>
        <p:txBody>
          <a:bodyPr vert="horz" lIns="91440" tIns="45720" rIns="91440" bIns="45720" rtlCol="0" anchor="b"/>
          <a:lstStyle>
            <a:lvl1pPr algn="l">
              <a:defRPr sz="1200"/>
            </a:lvl1pPr>
          </a:lstStyle>
          <a:p>
            <a:endParaRPr lang="en-GB"/>
          </a:p>
        </p:txBody>
      </p:sp>
      <p:sp>
        <p:nvSpPr>
          <p:cNvPr id="5" name="Tijdelijke aanduiding voor dianummer 4"/>
          <p:cNvSpPr>
            <a:spLocks noGrp="1"/>
          </p:cNvSpPr>
          <p:nvPr>
            <p:ph type="sldNum" sz="quarter" idx="3"/>
          </p:nvPr>
        </p:nvSpPr>
        <p:spPr>
          <a:xfrm>
            <a:off x="3850443" y="9433106"/>
            <a:ext cx="2945659" cy="496570"/>
          </a:xfrm>
          <a:prstGeom prst="rect">
            <a:avLst/>
          </a:prstGeom>
        </p:spPr>
        <p:txBody>
          <a:bodyPr vert="horz" lIns="91440" tIns="45720" rIns="91440" bIns="45720" rtlCol="0" anchor="b"/>
          <a:lstStyle>
            <a:lvl1pPr algn="r">
              <a:defRPr sz="1200"/>
            </a:lvl1pPr>
          </a:lstStyle>
          <a:p>
            <a:fld id="{65984A6A-5CEE-4F3F-83A9-5EC764E3E419}" type="slidenum">
              <a:rPr lang="en-GB" smtClean="0"/>
              <a:pPr/>
              <a:t>‹nr.›</a:t>
            </a:fld>
            <a:endParaRPr lang="en-GB"/>
          </a:p>
        </p:txBody>
      </p:sp>
    </p:spTree>
    <p:extLst>
      <p:ext uri="{BB962C8B-B14F-4D97-AF65-F5344CB8AC3E}">
        <p14:creationId xmlns:p14="http://schemas.microsoft.com/office/powerpoint/2010/main" val="3634166630"/>
      </p:ext>
    </p:extLst>
  </p:cSld>
  <p:clrMap bg1="lt1" tx1="dk1" bg2="lt2" tx2="dk2" accent1="accent1" accent2="accent2" accent3="accent3" accent4="accent4" accent5="accent5" accent6="accent6" hlink="hlink" folHlink="folHlink"/>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45659" cy="496570"/>
          </a:xfrm>
          <a:prstGeom prst="rect">
            <a:avLst/>
          </a:prstGeom>
        </p:spPr>
        <p:txBody>
          <a:bodyPr vert="horz" lIns="91440" tIns="45720" rIns="91440" bIns="45720" rtlCol="0"/>
          <a:lstStyle>
            <a:lvl1pPr algn="l">
              <a:defRPr sz="1200"/>
            </a:lvl1pPr>
          </a:lstStyle>
          <a:p>
            <a:endParaRPr lang="en-GB"/>
          </a:p>
        </p:txBody>
      </p:sp>
      <p:sp>
        <p:nvSpPr>
          <p:cNvPr id="3" name="Tijdelijke aanduiding voor datum 2"/>
          <p:cNvSpPr>
            <a:spLocks noGrp="1"/>
          </p:cNvSpPr>
          <p:nvPr>
            <p:ph type="dt" idx="1"/>
          </p:nvPr>
        </p:nvSpPr>
        <p:spPr>
          <a:xfrm>
            <a:off x="3850443" y="0"/>
            <a:ext cx="2945659" cy="496570"/>
          </a:xfrm>
          <a:prstGeom prst="rect">
            <a:avLst/>
          </a:prstGeom>
        </p:spPr>
        <p:txBody>
          <a:bodyPr vert="horz" lIns="91440" tIns="45720" rIns="91440" bIns="45720" rtlCol="0"/>
          <a:lstStyle>
            <a:lvl1pPr algn="r">
              <a:defRPr sz="1200"/>
            </a:lvl1pPr>
          </a:lstStyle>
          <a:p>
            <a:fld id="{D2BC0058-3E49-43CD-8E94-3566594B0A43}" type="datetimeFigureOut">
              <a:rPr lang="en-GB" smtClean="0"/>
              <a:pPr/>
              <a:t>01/04/2016</a:t>
            </a:fld>
            <a:endParaRPr lang="en-GB"/>
          </a:p>
        </p:txBody>
      </p:sp>
      <p:sp>
        <p:nvSpPr>
          <p:cNvPr id="4" name="Tijdelijke aanduiding voor dia-afbeelding 3"/>
          <p:cNvSpPr>
            <a:spLocks noGrp="1" noRot="1" noChangeAspect="1"/>
          </p:cNvSpPr>
          <p:nvPr>
            <p:ph type="sldImg" idx="2"/>
          </p:nvPr>
        </p:nvSpPr>
        <p:spPr>
          <a:xfrm>
            <a:off x="915988" y="744538"/>
            <a:ext cx="4965700" cy="3724275"/>
          </a:xfrm>
          <a:prstGeom prst="rect">
            <a:avLst/>
          </a:prstGeom>
          <a:noFill/>
          <a:ln w="12700">
            <a:solidFill>
              <a:prstClr val="black"/>
            </a:solidFill>
          </a:ln>
        </p:spPr>
        <p:txBody>
          <a:bodyPr vert="horz" lIns="91440" tIns="45720" rIns="91440" bIns="45720" rtlCol="0" anchor="ctr"/>
          <a:lstStyle/>
          <a:p>
            <a:endParaRPr lang="en-GB"/>
          </a:p>
        </p:txBody>
      </p:sp>
      <p:sp>
        <p:nvSpPr>
          <p:cNvPr id="5" name="Tijdelijke aanduiding voor notities 4"/>
          <p:cNvSpPr>
            <a:spLocks noGrp="1"/>
          </p:cNvSpPr>
          <p:nvPr>
            <p:ph type="body" sz="quarter" idx="3"/>
          </p:nvPr>
        </p:nvSpPr>
        <p:spPr>
          <a:xfrm>
            <a:off x="679768" y="4717415"/>
            <a:ext cx="5438140" cy="4469130"/>
          </a:xfrm>
          <a:prstGeom prst="rect">
            <a:avLst/>
          </a:prstGeom>
        </p:spPr>
        <p:txBody>
          <a:bodyPr vert="horz" lIns="91440" tIns="45720" rIns="91440" bIns="45720" rtlCol="0"/>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GB"/>
          </a:p>
        </p:txBody>
      </p:sp>
      <p:sp>
        <p:nvSpPr>
          <p:cNvPr id="6" name="Tijdelijke aanduiding voor voettekst 5"/>
          <p:cNvSpPr>
            <a:spLocks noGrp="1"/>
          </p:cNvSpPr>
          <p:nvPr>
            <p:ph type="ftr" sz="quarter" idx="4"/>
          </p:nvPr>
        </p:nvSpPr>
        <p:spPr>
          <a:xfrm>
            <a:off x="0" y="9433106"/>
            <a:ext cx="2945659" cy="496570"/>
          </a:xfrm>
          <a:prstGeom prst="rect">
            <a:avLst/>
          </a:prstGeom>
        </p:spPr>
        <p:txBody>
          <a:bodyPr vert="horz" lIns="91440" tIns="45720" rIns="91440" bIns="45720" rtlCol="0" anchor="b"/>
          <a:lstStyle>
            <a:lvl1pPr algn="l">
              <a:defRPr sz="1200"/>
            </a:lvl1pPr>
          </a:lstStyle>
          <a:p>
            <a:endParaRPr lang="en-GB"/>
          </a:p>
        </p:txBody>
      </p:sp>
      <p:sp>
        <p:nvSpPr>
          <p:cNvPr id="7" name="Tijdelijke aanduiding voor dianummer 6"/>
          <p:cNvSpPr>
            <a:spLocks noGrp="1"/>
          </p:cNvSpPr>
          <p:nvPr>
            <p:ph type="sldNum" sz="quarter" idx="5"/>
          </p:nvPr>
        </p:nvSpPr>
        <p:spPr>
          <a:xfrm>
            <a:off x="3850443" y="9433106"/>
            <a:ext cx="2945659" cy="496570"/>
          </a:xfrm>
          <a:prstGeom prst="rect">
            <a:avLst/>
          </a:prstGeom>
        </p:spPr>
        <p:txBody>
          <a:bodyPr vert="horz" lIns="91440" tIns="45720" rIns="91440" bIns="45720" rtlCol="0" anchor="b"/>
          <a:lstStyle>
            <a:lvl1pPr algn="r">
              <a:defRPr sz="1200"/>
            </a:lvl1pPr>
          </a:lstStyle>
          <a:p>
            <a:fld id="{71E09B01-9836-40C2-9318-7E253FBFB375}" type="slidenum">
              <a:rPr lang="en-GB" smtClean="0"/>
              <a:pPr/>
              <a:t>‹nr.›</a:t>
            </a:fld>
            <a:endParaRPr lang="en-GB"/>
          </a:p>
        </p:txBody>
      </p:sp>
    </p:spTree>
    <p:extLst>
      <p:ext uri="{BB962C8B-B14F-4D97-AF65-F5344CB8AC3E}">
        <p14:creationId xmlns:p14="http://schemas.microsoft.com/office/powerpoint/2010/main" val="63690904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1331913" y="6308725"/>
            <a:ext cx="2895600" cy="365125"/>
          </a:xfrm>
        </p:spPr>
        <p:txBody>
          <a:bodyPr/>
          <a:lstStyle>
            <a:lvl1pPr>
              <a:defRPr dirty="0"/>
            </a:lvl1pPr>
          </a:lstStyle>
          <a:p>
            <a:pPr>
              <a:defRPr/>
            </a:pPr>
            <a:endParaRPr lang="en-US"/>
          </a:p>
        </p:txBody>
      </p:sp>
    </p:spTree>
    <p:extLst>
      <p:ext uri="{BB962C8B-B14F-4D97-AF65-F5344CB8AC3E}">
        <p14:creationId xmlns:p14="http://schemas.microsoft.com/office/powerpoint/2010/main" val="175179457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4" name="Footer Placeholder 4"/>
          <p:cNvSpPr>
            <a:spLocks noGrp="1"/>
          </p:cNvSpPr>
          <p:nvPr>
            <p:ph type="ftr" sz="quarter" idx="10"/>
          </p:nvPr>
        </p:nvSpPr>
        <p:spPr>
          <a:xfrm>
            <a:off x="1331913" y="6308725"/>
            <a:ext cx="2895600" cy="365125"/>
          </a:xfrm>
        </p:spPr>
        <p:txBody>
          <a:bodyPr/>
          <a:lstStyle>
            <a:lvl1pPr>
              <a:defRPr dirty="0"/>
            </a:lvl1pPr>
          </a:lstStyle>
          <a:p>
            <a:pPr>
              <a:defRPr/>
            </a:pPr>
            <a:endParaRPr lang="en-US"/>
          </a:p>
        </p:txBody>
      </p:sp>
      <p:sp>
        <p:nvSpPr>
          <p:cNvPr id="5" name="Title 1"/>
          <p:cNvSpPr>
            <a:spLocks noGrp="1"/>
          </p:cNvSpPr>
          <p:nvPr>
            <p:ph type="title"/>
          </p:nvPr>
        </p:nvSpPr>
        <p:spPr>
          <a:xfrm>
            <a:off x="395288" y="908721"/>
            <a:ext cx="8291512" cy="792087"/>
          </a:xfrm>
        </p:spPr>
        <p:txBody>
          <a:bodyPr/>
          <a:lstStyle>
            <a:lvl1pPr>
              <a:defRPr>
                <a:solidFill>
                  <a:schemeClr val="accent5">
                    <a:lumMod val="75000"/>
                  </a:schemeClr>
                </a:solidFill>
              </a:defRPr>
            </a:lvl1pPr>
          </a:lstStyle>
          <a:p>
            <a:r>
              <a:rPr lang="en-US" dirty="0"/>
              <a:t>Click to edit Master title style</a:t>
            </a:r>
          </a:p>
        </p:txBody>
      </p:sp>
      <p:sp>
        <p:nvSpPr>
          <p:cNvPr id="6" name="Content Placeholder 2"/>
          <p:cNvSpPr>
            <a:spLocks noGrp="1"/>
          </p:cNvSpPr>
          <p:nvPr>
            <p:ph idx="1"/>
          </p:nvPr>
        </p:nvSpPr>
        <p:spPr>
          <a:xfrm>
            <a:off x="395536" y="1772816"/>
            <a:ext cx="8291264" cy="4104457"/>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18310310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endParaRPr lang="en-GB"/>
          </a:p>
        </p:txBody>
      </p:sp>
      <p:sp>
        <p:nvSpPr>
          <p:cNvPr id="3" name="Tijdelijke aanduiding voor inhoud 2"/>
          <p:cNvSpPr>
            <a:spLocks noGrp="1"/>
          </p:cNvSpPr>
          <p:nvPr>
            <p:ph idx="1"/>
          </p:nvPr>
        </p:nvSpPr>
        <p:spPr/>
        <p:txBody>
          <a:body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GB"/>
          </a:p>
        </p:txBody>
      </p:sp>
      <p:sp>
        <p:nvSpPr>
          <p:cNvPr id="4" name="Tijdelijke aanduiding voor datum 3"/>
          <p:cNvSpPr>
            <a:spLocks noGrp="1"/>
          </p:cNvSpPr>
          <p:nvPr>
            <p:ph type="dt" sz="half" idx="10"/>
          </p:nvPr>
        </p:nvSpPr>
        <p:spPr/>
        <p:txBody>
          <a:bodyPr/>
          <a:lstStyle>
            <a:lvl1pPr>
              <a:defRPr/>
            </a:lvl1pPr>
          </a:lstStyle>
          <a:p>
            <a:endParaRPr lang="de-DE"/>
          </a:p>
        </p:txBody>
      </p:sp>
      <p:sp>
        <p:nvSpPr>
          <p:cNvPr id="5" name="Tijdelijke aanduiding voor voettekst 4"/>
          <p:cNvSpPr>
            <a:spLocks noGrp="1"/>
          </p:cNvSpPr>
          <p:nvPr>
            <p:ph type="ftr" sz="quarter" idx="11"/>
          </p:nvPr>
        </p:nvSpPr>
        <p:spPr/>
        <p:txBody>
          <a:bodyPr/>
          <a:lstStyle>
            <a:lvl1pPr>
              <a:defRPr/>
            </a:lvl1pPr>
          </a:lstStyle>
          <a:p>
            <a:endParaRPr lang="de-DE"/>
          </a:p>
        </p:txBody>
      </p:sp>
      <p:sp>
        <p:nvSpPr>
          <p:cNvPr id="6" name="Tijdelijke aanduiding voor dianummer 5"/>
          <p:cNvSpPr>
            <a:spLocks noGrp="1"/>
          </p:cNvSpPr>
          <p:nvPr>
            <p:ph type="sldNum" sz="quarter" idx="12"/>
          </p:nvPr>
        </p:nvSpPr>
        <p:spPr/>
        <p:txBody>
          <a:bodyPr/>
          <a:lstStyle>
            <a:lvl1pPr>
              <a:defRPr/>
            </a:lvl1pPr>
          </a:lstStyle>
          <a:p>
            <a:fld id="{6F0EFEC9-8E51-425C-A4F8-AC70D3C80454}" type="slidenum">
              <a:rPr lang="de-DE"/>
              <a:pPr/>
              <a:t>‹nr.›</a:t>
            </a:fld>
            <a:endParaRPr lang="de-DE"/>
          </a:p>
        </p:txBody>
      </p:sp>
    </p:spTree>
    <p:extLst>
      <p:ext uri="{BB962C8B-B14F-4D97-AF65-F5344CB8AC3E}">
        <p14:creationId xmlns:p14="http://schemas.microsoft.com/office/powerpoint/2010/main" val="3032481229"/>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image" Target="../media/image2.png"/><Relationship Id="rId5" Type="http://schemas.openxmlformats.org/officeDocument/2006/relationships/image" Target="../media/image1.jpeg"/><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pic>
        <p:nvPicPr>
          <p:cNvPr id="2" name="Picture 1"/>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2028" y="0"/>
            <a:ext cx="9139943" cy="6858000"/>
          </a:xfrm>
          <a:prstGeom prst="rect">
            <a:avLst/>
          </a:prstGeom>
        </p:spPr>
      </p:pic>
      <p:sp>
        <p:nvSpPr>
          <p:cNvPr id="1026" name="Title Placeholder 1"/>
          <p:cNvSpPr>
            <a:spLocks noGrp="1"/>
          </p:cNvSpPr>
          <p:nvPr>
            <p:ph type="title"/>
          </p:nvPr>
        </p:nvSpPr>
        <p:spPr bwMode="auto">
          <a:xfrm>
            <a:off x="395288" y="1196975"/>
            <a:ext cx="8291512" cy="7921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dirty="0"/>
              <a:t>Click to edit Master title style</a:t>
            </a:r>
            <a:endParaRPr lang="en-GB" dirty="0"/>
          </a:p>
        </p:txBody>
      </p:sp>
      <p:sp>
        <p:nvSpPr>
          <p:cNvPr id="1027" name="Text Placeholder 2"/>
          <p:cNvSpPr>
            <a:spLocks noGrp="1"/>
          </p:cNvSpPr>
          <p:nvPr>
            <p:ph type="body" idx="1"/>
          </p:nvPr>
        </p:nvSpPr>
        <p:spPr bwMode="auto">
          <a:xfrm>
            <a:off x="395288" y="2133600"/>
            <a:ext cx="8291512" cy="399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cs typeface="+mn-cs"/>
              </a:defRPr>
            </a:lvl1pPr>
          </a:lstStyle>
          <a:p>
            <a:pPr>
              <a:defRPr/>
            </a:pPr>
            <a:fld id="{45820F9F-4A78-4794-BA0A-638F9F166864}" type="datetimeFigureOut">
              <a:rPr lang="en-US"/>
              <a:pPr>
                <a:defRPr/>
              </a:pPr>
              <a:t>4/1/2016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cs typeface="+mn-cs"/>
              </a:defRPr>
            </a:lvl1pPr>
          </a:lstStyle>
          <a:p>
            <a:pPr>
              <a:defRPr/>
            </a:pPr>
            <a:fld id="{6455646F-B914-4171-99C3-A02015CBB213}" type="slidenum">
              <a:rPr lang="en-US"/>
              <a:pPr>
                <a:defRPr/>
              </a:pPr>
              <a:t>‹nr.›</a:t>
            </a:fld>
            <a:endParaRPr lang="en-US"/>
          </a:p>
        </p:txBody>
      </p:sp>
      <p:sp>
        <p:nvSpPr>
          <p:cNvPr id="8" name="Rectangle 7"/>
          <p:cNvSpPr/>
          <p:nvPr/>
        </p:nvSpPr>
        <p:spPr>
          <a:xfrm>
            <a:off x="1547664" y="188640"/>
            <a:ext cx="7200800" cy="276999"/>
          </a:xfrm>
          <a:prstGeom prst="rect">
            <a:avLst/>
          </a:prstGeom>
        </p:spPr>
        <p:txBody>
          <a:bodyPr wrap="square">
            <a:spAutoFit/>
          </a:bodyPr>
          <a:lstStyle/>
          <a:p>
            <a:pPr algn="r"/>
            <a:endParaRPr lang="en-US" sz="1200" dirty="0">
              <a:solidFill>
                <a:srgbClr val="0070C0"/>
              </a:solidFill>
            </a:endParaRPr>
          </a:p>
        </p:txBody>
      </p:sp>
      <p:pic>
        <p:nvPicPr>
          <p:cNvPr id="10" name="Picture 9" descr="relang-logo.png"/>
          <p:cNvPicPr>
            <a:picLocks noChangeAspect="1"/>
          </p:cNvPicPr>
          <p:nvPr/>
        </p:nvPicPr>
        <p:blipFill>
          <a:blip r:embed="rId6" cstate="print"/>
          <a:stretch>
            <a:fillRect/>
          </a:stretch>
        </p:blipFill>
        <p:spPr>
          <a:xfrm>
            <a:off x="323528" y="188640"/>
            <a:ext cx="1806200" cy="504056"/>
          </a:xfrm>
          <a:prstGeom prst="rect">
            <a:avLst/>
          </a:prstGeom>
        </p:spPr>
      </p:pic>
      <p:sp>
        <p:nvSpPr>
          <p:cNvPr id="11" name="Rectangle 10"/>
          <p:cNvSpPr/>
          <p:nvPr/>
        </p:nvSpPr>
        <p:spPr>
          <a:xfrm>
            <a:off x="395536" y="6231988"/>
            <a:ext cx="7200800" cy="271677"/>
          </a:xfrm>
          <a:prstGeom prst="rect">
            <a:avLst/>
          </a:prstGeom>
        </p:spPr>
        <p:txBody>
          <a:bodyPr wrap="square" anchor="ctr">
            <a:spAutoFit/>
          </a:bodyPr>
          <a:lstStyle/>
          <a:p>
            <a:pPr algn="l">
              <a:lnSpc>
                <a:spcPts val="1500"/>
              </a:lnSpc>
            </a:pPr>
            <a:endParaRPr lang="en-US" sz="1200" dirty="0">
              <a:solidFill>
                <a:srgbClr val="002060"/>
              </a:solidFill>
            </a:endParaRPr>
          </a:p>
        </p:txBody>
      </p:sp>
    </p:spTree>
  </p:cSld>
  <p:clrMap bg1="lt1" tx1="dk1" bg2="lt2" tx2="dk2" accent1="accent1" accent2="accent2" accent3="accent3" accent4="accent4" accent5="accent5" accent6="accent6" hlink="hlink" folHlink="folHlink"/>
  <p:sldLayoutIdLst>
    <p:sldLayoutId id="2147483653" r:id="rId1"/>
    <p:sldLayoutId id="2147483654" r:id="rId2"/>
    <p:sldLayoutId id="2147483655" r:id="rId3"/>
  </p:sldLayoutIdLst>
  <p:txStyles>
    <p:titleStyle>
      <a:lvl1pPr algn="ctr" rtl="0" eaLnBrk="1" fontAlgn="base" hangingPunct="1">
        <a:spcBef>
          <a:spcPct val="0"/>
        </a:spcBef>
        <a:spcAft>
          <a:spcPct val="0"/>
        </a:spcAft>
        <a:defRPr sz="4400" kern="1200">
          <a:solidFill>
            <a:schemeClr val="tx1"/>
          </a:solidFill>
          <a:latin typeface="+mj-lt"/>
          <a:ea typeface="+mj-ea"/>
          <a:cs typeface="+mj-cs"/>
        </a:defRPr>
      </a:lvl1pPr>
      <a:lvl2pPr algn="ctr" rtl="0" eaLnBrk="1" fontAlgn="base" hangingPunct="1">
        <a:spcBef>
          <a:spcPct val="0"/>
        </a:spcBef>
        <a:spcAft>
          <a:spcPct val="0"/>
        </a:spcAft>
        <a:defRPr sz="4400">
          <a:solidFill>
            <a:schemeClr val="tx1"/>
          </a:solidFill>
          <a:latin typeface="Calibri" pitchFamily="34" charset="0"/>
        </a:defRPr>
      </a:lvl2pPr>
      <a:lvl3pPr algn="ctr" rtl="0" eaLnBrk="1" fontAlgn="base" hangingPunct="1">
        <a:spcBef>
          <a:spcPct val="0"/>
        </a:spcBef>
        <a:spcAft>
          <a:spcPct val="0"/>
        </a:spcAft>
        <a:defRPr sz="4400">
          <a:solidFill>
            <a:schemeClr val="tx1"/>
          </a:solidFill>
          <a:latin typeface="Calibri" pitchFamily="34" charset="0"/>
        </a:defRPr>
      </a:lvl3pPr>
      <a:lvl4pPr algn="ctr" rtl="0" eaLnBrk="1" fontAlgn="base" hangingPunct="1">
        <a:spcBef>
          <a:spcPct val="0"/>
        </a:spcBef>
        <a:spcAft>
          <a:spcPct val="0"/>
        </a:spcAft>
        <a:defRPr sz="4400">
          <a:solidFill>
            <a:schemeClr val="tx1"/>
          </a:solidFill>
          <a:latin typeface="Calibri" pitchFamily="34" charset="0"/>
        </a:defRPr>
      </a:lvl4pPr>
      <a:lvl5pPr algn="ctr" rtl="0" eaLnBrk="1" fontAlgn="base" hangingPunct="1">
        <a:spcBef>
          <a:spcPct val="0"/>
        </a:spcBef>
        <a:spcAft>
          <a:spcPct val="0"/>
        </a:spcAft>
        <a:defRPr sz="4400">
          <a:solidFill>
            <a:schemeClr val="tx1"/>
          </a:solidFill>
          <a:latin typeface="Calibri" pitchFamily="34" charset="0"/>
        </a:defRPr>
      </a:lvl5pPr>
      <a:lvl6pPr marL="457200" algn="ctr" rtl="0" eaLnBrk="1" fontAlgn="base" hangingPunct="1">
        <a:spcBef>
          <a:spcPct val="0"/>
        </a:spcBef>
        <a:spcAft>
          <a:spcPct val="0"/>
        </a:spcAft>
        <a:defRPr sz="4400">
          <a:solidFill>
            <a:schemeClr val="tx1"/>
          </a:solidFill>
          <a:latin typeface="Calibri" pitchFamily="34" charset="0"/>
        </a:defRPr>
      </a:lvl6pPr>
      <a:lvl7pPr marL="914400" algn="ctr" rtl="0" eaLnBrk="1" fontAlgn="base" hangingPunct="1">
        <a:spcBef>
          <a:spcPct val="0"/>
        </a:spcBef>
        <a:spcAft>
          <a:spcPct val="0"/>
        </a:spcAft>
        <a:defRPr sz="4400">
          <a:solidFill>
            <a:schemeClr val="tx1"/>
          </a:solidFill>
          <a:latin typeface="Calibri" pitchFamily="34" charset="0"/>
        </a:defRPr>
      </a:lvl7pPr>
      <a:lvl8pPr marL="1371600" algn="ctr" rtl="0" eaLnBrk="1" fontAlgn="base" hangingPunct="1">
        <a:spcBef>
          <a:spcPct val="0"/>
        </a:spcBef>
        <a:spcAft>
          <a:spcPct val="0"/>
        </a:spcAft>
        <a:defRPr sz="4400">
          <a:solidFill>
            <a:schemeClr val="tx1"/>
          </a:solidFill>
          <a:latin typeface="Calibri" pitchFamily="34" charset="0"/>
        </a:defRPr>
      </a:lvl8pPr>
      <a:lvl9pPr marL="1828800" algn="ctr" rtl="0" eaLnBrk="1" fontAlgn="base" hangingPunct="1">
        <a:spcBef>
          <a:spcPct val="0"/>
        </a:spcBef>
        <a:spcAft>
          <a:spcPct val="0"/>
        </a:spcAft>
        <a:defRPr sz="4400">
          <a:solidFill>
            <a:schemeClr val="tx1"/>
          </a:solidFill>
          <a:latin typeface="Calibri" pitchFamily="34" charset="0"/>
        </a:defRPr>
      </a:lvl9pPr>
    </p:titleStyle>
    <p:bodyStyle>
      <a:lvl1pPr marL="342900" indent="-342900" algn="l" rtl="0" eaLnBrk="1" fontAlgn="base" hangingPunct="1">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1" fontAlgn="base" hangingPunct="1">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1" fontAlgn="base" hangingPunct="1">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1" fontAlgn="base" hangingPunct="1">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1" fontAlgn="base" hangingPunct="1">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z="3200" b="1" dirty="0"/>
              <a:t>RELANG </a:t>
            </a:r>
            <a:r>
              <a:rPr lang="fr-FR" sz="1800" dirty="0"/>
              <a:t/>
            </a:r>
            <a:br>
              <a:rPr lang="fr-FR" sz="1800" dirty="0"/>
            </a:br>
            <a:r>
              <a:rPr lang="fr-FR" sz="1600" b="1" dirty="0">
                <a:solidFill>
                  <a:schemeClr val="tx1"/>
                </a:solidFill>
              </a:rPr>
              <a:t>Relier les examens de langue aux niveaux européens communs de référence pour les compétences en langue: promouvoir l’assurance qualité et faciliter la mobilité   </a:t>
            </a:r>
            <a:r>
              <a:rPr lang="fr-FR" dirty="0"/>
              <a:t/>
            </a:r>
            <a:br>
              <a:rPr lang="fr-FR" dirty="0"/>
            </a:br>
            <a:endParaRPr lang="fr-FR" dirty="0"/>
          </a:p>
        </p:txBody>
      </p:sp>
      <p:sp>
        <p:nvSpPr>
          <p:cNvPr id="3" name="Espace réservé du contenu 2"/>
          <p:cNvSpPr>
            <a:spLocks noGrp="1"/>
          </p:cNvSpPr>
          <p:nvPr>
            <p:ph idx="1"/>
          </p:nvPr>
        </p:nvSpPr>
        <p:spPr/>
        <p:txBody>
          <a:bodyPr/>
          <a:lstStyle/>
          <a:p>
            <a:pPr marL="0" indent="0" algn="ctr">
              <a:buNone/>
            </a:pPr>
            <a:endParaRPr lang="fr-FR" dirty="0"/>
          </a:p>
          <a:p>
            <a:endParaRPr lang="fr-FR" dirty="0"/>
          </a:p>
          <a:p>
            <a:pPr algn="ctr">
              <a:buNone/>
            </a:pPr>
            <a:r>
              <a:rPr lang="en-GB" b="1" dirty="0" err="1">
                <a:solidFill>
                  <a:schemeClr val="bg2">
                    <a:lumMod val="50000"/>
                  </a:schemeClr>
                </a:solidFill>
              </a:rPr>
              <a:t>Spécification</a:t>
            </a:r>
            <a:r>
              <a:rPr lang="en-GB" b="1" dirty="0">
                <a:solidFill>
                  <a:schemeClr val="bg2">
                    <a:lumMod val="50000"/>
                  </a:schemeClr>
                </a:solidFill>
              </a:rPr>
              <a:t> des </a:t>
            </a:r>
            <a:r>
              <a:rPr lang="en-GB" b="1" dirty="0" err="1">
                <a:solidFill>
                  <a:schemeClr val="bg2">
                    <a:lumMod val="50000"/>
                  </a:schemeClr>
                </a:solidFill>
              </a:rPr>
              <a:t>conséquences</a:t>
            </a:r>
            <a:r>
              <a:rPr lang="en-GB" b="1" dirty="0">
                <a:solidFill>
                  <a:schemeClr val="bg2">
                    <a:lumMod val="50000"/>
                  </a:schemeClr>
                </a:solidFill>
              </a:rPr>
              <a:t> d’un </a:t>
            </a:r>
            <a:r>
              <a:rPr lang="en-GB" b="1" dirty="0" err="1">
                <a:solidFill>
                  <a:schemeClr val="bg2">
                    <a:lumMod val="50000"/>
                  </a:schemeClr>
                </a:solidFill>
              </a:rPr>
              <a:t>apprentissage</a:t>
            </a:r>
            <a:r>
              <a:rPr lang="en-GB" b="1" dirty="0">
                <a:solidFill>
                  <a:schemeClr val="bg2">
                    <a:lumMod val="50000"/>
                  </a:schemeClr>
                </a:solidFill>
              </a:rPr>
              <a:t> dans les </a:t>
            </a:r>
            <a:r>
              <a:rPr lang="en-GB" b="1" dirty="0" err="1">
                <a:solidFill>
                  <a:schemeClr val="bg2">
                    <a:lumMod val="50000"/>
                  </a:schemeClr>
                </a:solidFill>
              </a:rPr>
              <a:t>termes</a:t>
            </a:r>
            <a:r>
              <a:rPr lang="en-GB" b="1" dirty="0">
                <a:solidFill>
                  <a:schemeClr val="bg2">
                    <a:lumMod val="50000"/>
                  </a:schemeClr>
                </a:solidFill>
              </a:rPr>
              <a:t> du CECR</a:t>
            </a:r>
          </a:p>
          <a:p>
            <a:pPr marL="0" indent="0">
              <a:buNone/>
            </a:pPr>
            <a:endParaRPr lang="fr-FR" sz="2000" b="1" dirty="0"/>
          </a:p>
          <a:p>
            <a:pPr marL="0" indent="0">
              <a:buNone/>
            </a:pPr>
            <a:endParaRPr lang="fr-FR" sz="2000" b="1" dirty="0"/>
          </a:p>
          <a:p>
            <a:pPr marL="0" indent="0">
              <a:buNone/>
            </a:pPr>
            <a:endParaRPr lang="fr-FR" sz="2000" b="1" dirty="0"/>
          </a:p>
          <a:p>
            <a:pPr marL="0" indent="0">
              <a:buNone/>
            </a:pPr>
            <a:r>
              <a:rPr lang="fr-FR" sz="2000" b="1" dirty="0"/>
              <a:t>Centre européen pour les langues vivantes et la commission européenne Méthodologies et évaluation innovantes dans l’apprentissage des langues   </a:t>
            </a:r>
          </a:p>
        </p:txBody>
      </p:sp>
      <p:sp>
        <p:nvSpPr>
          <p:cNvPr id="4" name="Rectangle 3"/>
          <p:cNvSpPr/>
          <p:nvPr/>
        </p:nvSpPr>
        <p:spPr>
          <a:xfrm>
            <a:off x="533400" y="1720840"/>
            <a:ext cx="8153400" cy="954107"/>
          </a:xfrm>
          <a:prstGeom prst="rect">
            <a:avLst/>
          </a:prstGeom>
        </p:spPr>
        <p:txBody>
          <a:bodyPr wrap="square">
            <a:spAutoFit/>
          </a:bodyPr>
          <a:lstStyle/>
          <a:p>
            <a:endParaRPr lang="fr-FR" sz="2800" b="1" dirty="0"/>
          </a:p>
          <a:p>
            <a:endParaRPr lang="fr-FR" sz="2800" b="1" dirty="0"/>
          </a:p>
        </p:txBody>
      </p:sp>
    </p:spTree>
    <p:extLst>
      <p:ext uri="{BB962C8B-B14F-4D97-AF65-F5344CB8AC3E}">
        <p14:creationId xmlns:p14="http://schemas.microsoft.com/office/powerpoint/2010/main" val="405939842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609600" y="762000"/>
            <a:ext cx="8443912" cy="792163"/>
          </a:xfrm>
        </p:spPr>
        <p:txBody>
          <a:bodyPr/>
          <a:lstStyle/>
          <a:p>
            <a:r>
              <a:rPr lang="fr-FR" sz="3200" b="1" dirty="0">
                <a:solidFill>
                  <a:schemeClr val="bg2">
                    <a:lumMod val="50000"/>
                  </a:schemeClr>
                </a:solidFill>
              </a:rPr>
              <a:t>Procédures de mise en relation dans le manuel</a:t>
            </a:r>
          </a:p>
        </p:txBody>
      </p:sp>
      <p:sp>
        <p:nvSpPr>
          <p:cNvPr id="3" name="Espace réservé du contenu 2"/>
          <p:cNvSpPr>
            <a:spLocks noGrp="1"/>
          </p:cNvSpPr>
          <p:nvPr>
            <p:ph idx="1"/>
          </p:nvPr>
        </p:nvSpPr>
        <p:spPr>
          <a:xfrm>
            <a:off x="869421" y="1981200"/>
            <a:ext cx="8291512" cy="3992563"/>
          </a:xfrm>
        </p:spPr>
        <p:txBody>
          <a:bodyPr/>
          <a:lstStyle/>
          <a:p>
            <a:r>
              <a:rPr lang="fr-FR" sz="2400" dirty="0"/>
              <a:t>Familiarisation avec le CECRL </a:t>
            </a:r>
          </a:p>
          <a:p>
            <a:pPr>
              <a:lnSpc>
                <a:spcPct val="90000"/>
              </a:lnSpc>
            </a:pPr>
            <a:r>
              <a:rPr lang="fr-FR" sz="2400" dirty="0"/>
              <a:t>Relier sur la base de la spécification du contenu du curriculum</a:t>
            </a:r>
          </a:p>
          <a:p>
            <a:r>
              <a:rPr lang="fr-FR" sz="2400" dirty="0"/>
              <a:t>Standardisation et Calibrage </a:t>
            </a:r>
          </a:p>
          <a:p>
            <a:r>
              <a:rPr lang="fr-FR" sz="2400" dirty="0"/>
              <a:t>Validation: vérifier que les résultats de l’apprenant sont reliés aux niveaux du CECR comme prévus</a:t>
            </a:r>
          </a:p>
          <a:p>
            <a:endParaRPr lang="fr-FR" sz="2400" dirty="0"/>
          </a:p>
          <a:p>
            <a:endParaRPr lang="fr-FR" sz="2400" dirty="0"/>
          </a:p>
        </p:txBody>
      </p:sp>
    </p:spTree>
    <p:extLst>
      <p:ext uri="{BB962C8B-B14F-4D97-AF65-F5344CB8AC3E}">
        <p14:creationId xmlns:p14="http://schemas.microsoft.com/office/powerpoint/2010/main" val="38483135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838200"/>
            <a:ext cx="8291512" cy="792163"/>
          </a:xfrm>
        </p:spPr>
        <p:txBody>
          <a:bodyPr/>
          <a:lstStyle/>
          <a:p>
            <a:r>
              <a:rPr lang="fr-FR" sz="3200" b="1" dirty="0">
                <a:solidFill>
                  <a:schemeClr val="bg2">
                    <a:lumMod val="50000"/>
                  </a:schemeClr>
                </a:solidFill>
              </a:rPr>
              <a:t>Objectifs</a:t>
            </a:r>
          </a:p>
        </p:txBody>
      </p:sp>
      <p:sp>
        <p:nvSpPr>
          <p:cNvPr id="3" name="Espace réservé du contenu 2"/>
          <p:cNvSpPr>
            <a:spLocks noGrp="1"/>
          </p:cNvSpPr>
          <p:nvPr>
            <p:ph idx="1"/>
          </p:nvPr>
        </p:nvSpPr>
        <p:spPr>
          <a:xfrm>
            <a:off x="457200" y="1905000"/>
            <a:ext cx="8291512" cy="3992563"/>
          </a:xfrm>
        </p:spPr>
        <p:txBody>
          <a:bodyPr/>
          <a:lstStyle/>
          <a:p>
            <a:pPr>
              <a:buFont typeface="Arial" panose="020B0604020202020204" pitchFamily="34" charset="0"/>
              <a:buChar char="•"/>
            </a:pPr>
            <a:r>
              <a:rPr lang="fr-FR" sz="2400" dirty="0"/>
              <a:t>Faire prendre conscience des bonnes pratiques dans la mise en relation avec le cadre</a:t>
            </a:r>
          </a:p>
          <a:p>
            <a:pPr>
              <a:buFont typeface="Arial" panose="020B0604020202020204" pitchFamily="34" charset="0"/>
              <a:buChar char="•"/>
            </a:pPr>
            <a:r>
              <a:rPr lang="fr-FR" sz="2400" dirty="0"/>
              <a:t>Définir les standards minimum dans le processus de mise en relation </a:t>
            </a:r>
          </a:p>
          <a:p>
            <a:pPr>
              <a:buFont typeface="Arial" panose="020B0604020202020204" pitchFamily="34" charset="0"/>
              <a:buChar char="•"/>
            </a:pPr>
            <a:r>
              <a:rPr lang="fr-FR" sz="2400" dirty="0"/>
              <a:t>Apporter l’aide nécessaire  à la mise en œuvre de ce processus </a:t>
            </a:r>
          </a:p>
        </p:txBody>
      </p:sp>
    </p:spTree>
    <p:extLst>
      <p:ext uri="{BB962C8B-B14F-4D97-AF65-F5344CB8AC3E}">
        <p14:creationId xmlns:p14="http://schemas.microsoft.com/office/powerpoint/2010/main" val="18630340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381000" y="1143000"/>
            <a:ext cx="8291512" cy="312738"/>
          </a:xfrm>
        </p:spPr>
        <p:txBody>
          <a:bodyPr/>
          <a:lstStyle/>
          <a:p>
            <a:r>
              <a:rPr lang="fr-FR" sz="3200" b="1" dirty="0">
                <a:solidFill>
                  <a:schemeClr val="bg2">
                    <a:lumMod val="50000"/>
                  </a:schemeClr>
                </a:solidFill>
              </a:rPr>
              <a:t>Prise de conscience  </a:t>
            </a:r>
            <a:r>
              <a:rPr lang="fr-FR" dirty="0"/>
              <a:t/>
            </a:r>
            <a:br>
              <a:rPr lang="fr-FR" dirty="0"/>
            </a:br>
            <a:endParaRPr lang="fr-FR" dirty="0"/>
          </a:p>
        </p:txBody>
      </p:sp>
      <p:sp>
        <p:nvSpPr>
          <p:cNvPr id="3" name="Espace réservé du contenu 2"/>
          <p:cNvSpPr>
            <a:spLocks noGrp="1"/>
          </p:cNvSpPr>
          <p:nvPr>
            <p:ph idx="1"/>
          </p:nvPr>
        </p:nvSpPr>
        <p:spPr>
          <a:xfrm>
            <a:off x="609600" y="1447800"/>
            <a:ext cx="7848600" cy="3992563"/>
          </a:xfrm>
        </p:spPr>
        <p:txBody>
          <a:bodyPr/>
          <a:lstStyle/>
          <a:p>
            <a:r>
              <a:rPr lang="fr-FR" sz="2400" dirty="0"/>
              <a:t>Pour accroitre la prise de conscience de l’importance d’une bonne analyse de contenus du curriculum</a:t>
            </a:r>
          </a:p>
          <a:p>
            <a:r>
              <a:rPr lang="fr-FR" sz="2400" dirty="0"/>
              <a:t>Pour se familiariser avec le CECR et l’utiliser dans la conception et la description des curriculums de langue</a:t>
            </a:r>
          </a:p>
          <a:p>
            <a:r>
              <a:rPr lang="fr-FR" sz="2400" dirty="0"/>
              <a:t>Pour décrire et analyser d’une manière détaillée le contenu du curriculum </a:t>
            </a:r>
          </a:p>
          <a:p>
            <a:r>
              <a:rPr lang="fr-FR" sz="2400" dirty="0"/>
              <a:t>Pour apporter la preuve de la qualité du curriculum</a:t>
            </a:r>
          </a:p>
          <a:p>
            <a:endParaRPr lang="en-GB" sz="2400" dirty="0">
              <a:solidFill>
                <a:srgbClr val="FFFF00"/>
              </a:solidFill>
            </a:endParaRPr>
          </a:p>
          <a:p>
            <a:endParaRPr lang="en-GB" sz="2400" dirty="0">
              <a:solidFill>
                <a:srgbClr val="FFFF00"/>
              </a:solidFill>
            </a:endParaRPr>
          </a:p>
          <a:p>
            <a:endParaRPr lang="en-GB" sz="2400" dirty="0">
              <a:solidFill>
                <a:srgbClr val="FFFF00"/>
              </a:solidFill>
            </a:endParaRPr>
          </a:p>
        </p:txBody>
      </p:sp>
    </p:spTree>
    <p:extLst>
      <p:ext uri="{BB962C8B-B14F-4D97-AF65-F5344CB8AC3E}">
        <p14:creationId xmlns:p14="http://schemas.microsoft.com/office/powerpoint/2010/main" val="45981782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381000" y="685800"/>
            <a:ext cx="8291512" cy="792163"/>
          </a:xfrm>
        </p:spPr>
        <p:txBody>
          <a:bodyPr/>
          <a:lstStyle/>
          <a:p>
            <a:r>
              <a:rPr lang="fr-FR" sz="3200" b="1" dirty="0">
                <a:solidFill>
                  <a:schemeClr val="bg2">
                    <a:lumMod val="50000"/>
                  </a:schemeClr>
                </a:solidFill>
              </a:rPr>
              <a:t>Avantages des spécifications (1)</a:t>
            </a:r>
          </a:p>
        </p:txBody>
      </p:sp>
      <p:sp>
        <p:nvSpPr>
          <p:cNvPr id="3" name="Espace réservé du contenu 2"/>
          <p:cNvSpPr>
            <a:spLocks noGrp="1"/>
          </p:cNvSpPr>
          <p:nvPr>
            <p:ph idx="1"/>
          </p:nvPr>
        </p:nvSpPr>
        <p:spPr>
          <a:xfrm>
            <a:off x="685800" y="1905000"/>
            <a:ext cx="8001000" cy="3581400"/>
          </a:xfrm>
        </p:spPr>
        <p:txBody>
          <a:bodyPr/>
          <a:lstStyle/>
          <a:p>
            <a:r>
              <a:rPr lang="fr-FR" sz="2400" dirty="0"/>
              <a:t>Faire prendre conscience de l’importance d’une bonne analyse des contenus des examens </a:t>
            </a:r>
          </a:p>
          <a:p>
            <a:r>
              <a:rPr lang="fr-FR" sz="2400" dirty="0"/>
              <a:t>Se familiariser avec l’utilisation du CECRL pour la planification et la description des examens de langue</a:t>
            </a:r>
          </a:p>
          <a:p>
            <a:r>
              <a:rPr lang="fr-FR" sz="2400" dirty="0"/>
              <a:t>Décrire and analyser de façon détaillée le contenu  d’un examen ou d’un test </a:t>
            </a:r>
          </a:p>
          <a:p>
            <a:r>
              <a:rPr lang="fr-FR" sz="2400" dirty="0"/>
              <a:t>Apporter des preuves de la qualité de l’examen ou du test </a:t>
            </a:r>
          </a:p>
        </p:txBody>
      </p:sp>
    </p:spTree>
    <p:extLst>
      <p:ext uri="{BB962C8B-B14F-4D97-AF65-F5344CB8AC3E}">
        <p14:creationId xmlns:p14="http://schemas.microsoft.com/office/powerpoint/2010/main" val="32305499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z="2800" b="1" dirty="0">
                <a:solidFill>
                  <a:schemeClr val="bg2">
                    <a:lumMod val="50000"/>
                  </a:schemeClr>
                </a:solidFill>
              </a:rPr>
              <a:t>Avantages des Spécifications (2) </a:t>
            </a:r>
            <a:r>
              <a:rPr lang="fr-FR" dirty="0"/>
              <a:t/>
            </a:r>
            <a:br>
              <a:rPr lang="fr-FR" dirty="0"/>
            </a:br>
            <a:endParaRPr lang="fr-FR" dirty="0"/>
          </a:p>
        </p:txBody>
      </p:sp>
      <p:sp>
        <p:nvSpPr>
          <p:cNvPr id="3" name="Espace réservé du contenu 2"/>
          <p:cNvSpPr>
            <a:spLocks noGrp="1"/>
          </p:cNvSpPr>
          <p:nvPr>
            <p:ph idx="1"/>
          </p:nvPr>
        </p:nvSpPr>
        <p:spPr>
          <a:xfrm>
            <a:off x="762000" y="2133600"/>
            <a:ext cx="7924800" cy="3992563"/>
          </a:xfrm>
        </p:spPr>
        <p:txBody>
          <a:bodyPr/>
          <a:lstStyle/>
          <a:p>
            <a:r>
              <a:rPr lang="fr-FR" sz="2400" dirty="0"/>
              <a:t>Apporter des preuves de la relation entre les examens/tests et le CECRL</a:t>
            </a:r>
          </a:p>
          <a:p>
            <a:r>
              <a:rPr lang="fr-FR" sz="2400" dirty="0"/>
              <a:t>Donner des indications aux rédacteurs d’items</a:t>
            </a:r>
          </a:p>
          <a:p>
            <a:r>
              <a:rPr lang="fr-FR" sz="2400" dirty="0"/>
              <a:t>Rendre les contenus, la qualité  et la relation de l’examen ou du test avec le CECRL encore plus transparents pour les enseignants, les évaluateurs, les utilisateurs des examens et les candidats </a:t>
            </a:r>
          </a:p>
        </p:txBody>
      </p:sp>
    </p:spTree>
    <p:extLst>
      <p:ext uri="{BB962C8B-B14F-4D97-AF65-F5344CB8AC3E}">
        <p14:creationId xmlns:p14="http://schemas.microsoft.com/office/powerpoint/2010/main" val="172896884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609600" y="1219200"/>
            <a:ext cx="8291512" cy="792163"/>
          </a:xfrm>
        </p:spPr>
        <p:txBody>
          <a:bodyPr/>
          <a:lstStyle/>
          <a:p>
            <a:r>
              <a:rPr lang="fr-FR" sz="2800" b="1" dirty="0">
                <a:solidFill>
                  <a:schemeClr val="bg2">
                    <a:lumMod val="50000"/>
                  </a:schemeClr>
                </a:solidFill>
              </a:rPr>
              <a:t>Trois types d’activité  </a:t>
            </a:r>
            <a:r>
              <a:rPr lang="fr-FR" dirty="0"/>
              <a:t/>
            </a:r>
            <a:br>
              <a:rPr lang="fr-FR" dirty="0"/>
            </a:br>
            <a:endParaRPr lang="fr-FR" dirty="0"/>
          </a:p>
        </p:txBody>
      </p:sp>
      <p:sp>
        <p:nvSpPr>
          <p:cNvPr id="3" name="Espace réservé du contenu 2"/>
          <p:cNvSpPr>
            <a:spLocks noGrp="1"/>
          </p:cNvSpPr>
          <p:nvPr>
            <p:ph idx="1"/>
          </p:nvPr>
        </p:nvSpPr>
        <p:spPr/>
        <p:txBody>
          <a:bodyPr/>
          <a:lstStyle/>
          <a:p>
            <a:r>
              <a:rPr lang="fr-FR" sz="2400" dirty="0"/>
              <a:t>Procéder à des activités de familiarisation afférentes à la compétence langagière</a:t>
            </a:r>
          </a:p>
          <a:p>
            <a:pPr>
              <a:lnSpc>
                <a:spcPct val="90000"/>
              </a:lnSpc>
            </a:pPr>
            <a:r>
              <a:rPr lang="fr-FR" sz="2400" dirty="0"/>
              <a:t>Utiliser des descripteurs pertinents du CECR pour relier les objectifs d’apprentissage et les catégories du CECR</a:t>
            </a:r>
          </a:p>
          <a:p>
            <a:pPr>
              <a:lnSpc>
                <a:spcPct val="90000"/>
              </a:lnSpc>
            </a:pPr>
            <a:r>
              <a:rPr lang="fr-FR" sz="2400" dirty="0"/>
              <a:t>Concevoir des taches relies aux descripteurs pertinents du CECR</a:t>
            </a:r>
          </a:p>
          <a:p>
            <a:pPr>
              <a:lnSpc>
                <a:spcPct val="90000"/>
              </a:lnSpc>
            </a:pPr>
            <a:endParaRPr lang="en-GB" sz="2400" b="1" dirty="0">
              <a:solidFill>
                <a:srgbClr val="FFFF00"/>
              </a:solidFill>
            </a:endParaRPr>
          </a:p>
        </p:txBody>
      </p:sp>
    </p:spTree>
    <p:extLst>
      <p:ext uri="{BB962C8B-B14F-4D97-AF65-F5344CB8AC3E}">
        <p14:creationId xmlns:p14="http://schemas.microsoft.com/office/powerpoint/2010/main" val="1398298986"/>
      </p:ext>
    </p:extLst>
  </p:cSld>
  <p:clrMapOvr>
    <a:masterClrMapping/>
  </p:clrMapOvr>
</p:sld>
</file>

<file path=ppt/theme/theme1.xml><?xml version="1.0" encoding="utf-8"?>
<a:theme xmlns:a="http://schemas.openxmlformats.org/drawingml/2006/main" name="PPT-template-relang">
  <a:themeElements>
    <a:clrScheme name="chris">
      <a:dk1>
        <a:sysClr val="windowText" lastClr="000000"/>
      </a:dk1>
      <a:lt1>
        <a:sysClr val="window" lastClr="FFFFFF"/>
      </a:lt1>
      <a:dk2>
        <a:srgbClr val="92D050"/>
      </a:dk2>
      <a:lt2>
        <a:srgbClr val="F4E7ED"/>
      </a:lt2>
      <a:accent1>
        <a:srgbClr val="E36305"/>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PPT-template-relang</Template>
  <TotalTime>91</TotalTime>
  <Words>319</Words>
  <Application>Microsoft Office PowerPoint</Application>
  <PresentationFormat>Diavoorstelling (4:3)</PresentationFormat>
  <Paragraphs>36</Paragraphs>
  <Slides>7</Slides>
  <Notes>0</Notes>
  <HiddenSlides>0</HiddenSlides>
  <MMClips>0</MMClips>
  <ScaleCrop>false</ScaleCrop>
  <HeadingPairs>
    <vt:vector size="4" baseType="variant">
      <vt:variant>
        <vt:lpstr>Thema</vt:lpstr>
      </vt:variant>
      <vt:variant>
        <vt:i4>1</vt:i4>
      </vt:variant>
      <vt:variant>
        <vt:lpstr>Diatitels</vt:lpstr>
      </vt:variant>
      <vt:variant>
        <vt:i4>7</vt:i4>
      </vt:variant>
    </vt:vector>
  </HeadingPairs>
  <TitlesOfParts>
    <vt:vector size="8" baseType="lpstr">
      <vt:lpstr>PPT-template-relang</vt:lpstr>
      <vt:lpstr>RELANG  Relier les examens de langue aux niveaux européens communs de référence pour les compétences en langue: promouvoir l’assurance qualité et faciliter la mobilité    </vt:lpstr>
      <vt:lpstr>Procédures de mise en relation dans le manuel</vt:lpstr>
      <vt:lpstr>Objectifs</vt:lpstr>
      <vt:lpstr>Prise de conscience   </vt:lpstr>
      <vt:lpstr>Avantages des spécifications (1)</vt:lpstr>
      <vt:lpstr>Avantages des Spécifications (2)  </vt:lpstr>
      <vt:lpstr>Trois types d’activité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Niamh Martin</dc:creator>
  <cp:lastModifiedBy>Jose</cp:lastModifiedBy>
  <cp:revision>26</cp:revision>
  <cp:lastPrinted>2012-09-20T10:53:19Z</cp:lastPrinted>
  <dcterms:created xsi:type="dcterms:W3CDTF">2013-09-12T14:01:04Z</dcterms:created>
  <dcterms:modified xsi:type="dcterms:W3CDTF">2016-04-01T16:22:47Z</dcterms:modified>
</cp:coreProperties>
</file>

<file path=docProps/thumbnail.jpeg>
</file>